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6.JPG" ContentType="image/jpeg"/>
  <Override PartName="/ppt/media/image17.JPG" ContentType="image/jpeg"/>
  <Override PartName="/ppt/media/image18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57"/>
    <p:restoredTop sz="94590"/>
  </p:normalViewPr>
  <p:slideViewPr>
    <p:cSldViewPr>
      <p:cViewPr varScale="1">
        <p:scale>
          <a:sx n="108" d="100"/>
          <a:sy n="108" d="100"/>
        </p:scale>
        <p:origin x="39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AB8FC-6585-47A1-A797-A573EFCFB2A4}" type="datetimeFigureOut">
              <a:rPr lang="es-CL" smtClean="0"/>
              <a:t>02-01-2025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60438" y="3521075"/>
            <a:ext cx="7680325" cy="28797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948488"/>
            <a:ext cx="4160838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438775" y="6948488"/>
            <a:ext cx="4160838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C91A4-5E3A-448E-A95D-B20C2C5A78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6008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3128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098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2683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1627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7204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8408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57918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4631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956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787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9542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0608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237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85758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759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7833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9834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243290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0.jpg"/><Relationship Id="rId7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1B4B4C2A-A701-495D-B57C-70BA40B69393}"/>
              </a:ext>
            </a:extLst>
          </p:cNvPr>
          <p:cNvSpPr/>
          <p:nvPr/>
        </p:nvSpPr>
        <p:spPr>
          <a:xfrm>
            <a:off x="0" y="0"/>
            <a:ext cx="3505199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5614" y="609600"/>
            <a:ext cx="5810829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0"/>
              </a:spcBef>
            </a:pPr>
            <a:r>
              <a:rPr sz="3200" b="1" dirty="0">
                <a:latin typeface="Verdana"/>
                <a:cs typeface="Verdana"/>
              </a:rPr>
              <a:t>PROGRAMA</a:t>
            </a:r>
            <a:r>
              <a:rPr lang="es-CL" sz="3200" b="1" dirty="0">
                <a:latin typeface="Verdana"/>
                <a:cs typeface="Verdana"/>
              </a:rPr>
              <a:t> </a:t>
            </a:r>
            <a:r>
              <a:rPr sz="3200" b="1" dirty="0">
                <a:latin typeface="Verdana"/>
                <a:cs typeface="Verdana"/>
              </a:rPr>
              <a:t>DE INT</a:t>
            </a:r>
            <a:r>
              <a:rPr lang="es-CL" sz="3200" b="1" dirty="0">
                <a:latin typeface="Verdana"/>
                <a:cs typeface="Verdana"/>
              </a:rPr>
              <a:t>E</a:t>
            </a:r>
            <a:r>
              <a:rPr sz="3200" b="1" dirty="0">
                <a:latin typeface="Verdana"/>
                <a:cs typeface="Verdana"/>
              </a:rPr>
              <a:t>GRACI</a:t>
            </a:r>
            <a:r>
              <a:rPr lang="es-ES" sz="3200" b="1" dirty="0">
                <a:latin typeface="Verdana"/>
                <a:cs typeface="Verdana"/>
              </a:rPr>
              <a:t>Ó</a:t>
            </a:r>
            <a:r>
              <a:rPr sz="3200" b="1" dirty="0">
                <a:latin typeface="Verdana"/>
                <a:cs typeface="Verdana"/>
              </a:rPr>
              <a:t>N</a:t>
            </a:r>
            <a:r>
              <a:rPr lang="es-CL" sz="3200" b="1" dirty="0">
                <a:latin typeface="Verdana"/>
                <a:cs typeface="Verdana"/>
              </a:rPr>
              <a:t> </a:t>
            </a:r>
            <a:r>
              <a:rPr sz="3200" b="1" dirty="0">
                <a:latin typeface="Verdana"/>
                <a:cs typeface="Verdana"/>
              </a:rPr>
              <a:t>ESCOLAR</a:t>
            </a:r>
            <a:endParaRPr sz="32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81400" y="5562600"/>
            <a:ext cx="844511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FFFF"/>
                </a:solidFill>
                <a:latin typeface="Verdana"/>
                <a:cs typeface="Verdana"/>
              </a:rPr>
              <a:t>“</a:t>
            </a:r>
            <a:r>
              <a:rPr lang="es-CL" sz="3200" b="1" dirty="0">
                <a:solidFill>
                  <a:srgbClr val="FFFFFF"/>
                </a:solidFill>
                <a:latin typeface="Verdana"/>
                <a:cs typeface="Verdana"/>
              </a:rPr>
              <a:t>Complejo Educacional San Alfonso</a:t>
            </a:r>
            <a:r>
              <a:rPr sz="3200" b="1" dirty="0">
                <a:solidFill>
                  <a:srgbClr val="FFFFFF"/>
                </a:solidFill>
                <a:latin typeface="Verdana"/>
                <a:cs typeface="Verdana"/>
              </a:rPr>
              <a:t>”</a:t>
            </a:r>
            <a:endParaRPr sz="3200" dirty="0">
              <a:latin typeface="Verdana"/>
              <a:cs typeface="Verdana"/>
            </a:endParaRPr>
          </a:p>
        </p:txBody>
      </p:sp>
      <p:pic>
        <p:nvPicPr>
          <p:cNvPr id="9" name="Imagen 8" descr="Doc2 - Word">
            <a:extLst>
              <a:ext uri="{FF2B5EF4-FFF2-40B4-BE49-F238E27FC236}">
                <a16:creationId xmlns:a16="http://schemas.microsoft.com/office/drawing/2014/main" id="{E4C1FCE4-3556-174A-A57B-B8E3FEFDF79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8" t="25165" r="28699" b="4822"/>
          <a:stretch/>
        </p:blipFill>
        <p:spPr bwMode="auto">
          <a:xfrm>
            <a:off x="5001363" y="1878409"/>
            <a:ext cx="4819333" cy="3525837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6F1C4009-AA85-410B-8459-B635F85AC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843" y="1878409"/>
            <a:ext cx="3263511" cy="20323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F05FF0A-C662-4768-A71C-8F4F7AEEF8C4}"/>
              </a:ext>
            </a:extLst>
          </p:cNvPr>
          <p:cNvSpPr/>
          <p:nvPr/>
        </p:nvSpPr>
        <p:spPr>
          <a:xfrm>
            <a:off x="4762" y="762000"/>
            <a:ext cx="10439400" cy="1295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1897" y="1165754"/>
            <a:ext cx="673227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Verdana" panose="020B0604030504040204" pitchFamily="34" charset="0"/>
                <a:ea typeface="Verdana" panose="020B0604030504040204" pitchFamily="34" charset="0"/>
              </a:rPr>
              <a:t>¿CUÁL ES EL ROL DEL PIE?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8538" y="2345795"/>
            <a:ext cx="9659462" cy="33983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2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EL EQUIPO MULTIDICIPLINARIO POR EL QUE ESTÁ COMPUESTO EL PIE, CREA  ESTRATEGIAS INCLUSIVAS, CUYO PROP</a:t>
            </a:r>
            <a:r>
              <a:rPr lang="es-ES" sz="2000" dirty="0" err="1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SITO ES ENTREGAR APOYOS INTEGRALES  ADICIONALES, CONOCIENDO Y RESPETANDO EL RITMO DE APRENDIZAJE DE  NUESTROS ESTUDIANTES, ENFOC</a:t>
            </a:r>
            <a:r>
              <a:rPr lang="es-ES" sz="2000" dirty="0">
                <a:solidFill>
                  <a:srgbClr val="FFFFFF"/>
                </a:solidFill>
                <a:latin typeface="Verdana"/>
                <a:cs typeface="Verdana"/>
              </a:rPr>
              <a:t>Á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NDONOS PRINCIPALMENTE EN IR ELIMINANDO  LAS BARRERAS QUE LO DIFICULTAN,</a:t>
            </a:r>
            <a:r>
              <a:rPr lang="es-ES" sz="2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FAVORECIENDO LA MOTIVACI</a:t>
            </a:r>
            <a:r>
              <a:rPr lang="es-ES" sz="2000" dirty="0" err="1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N,</a:t>
            </a:r>
            <a:r>
              <a:rPr lang="es-ES" sz="2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PARTICIPACIÓN, EL LOGRO DE LOS OBJETIVOS DE “ TODOS Y  CADA UNO DE NUESTROS ESTUDIANTES” CONTRIBUYENDO CON ELLO AL  MEJORAMIENTO CONTINUÓ DE LA CALIDAD DE LA EDUCACIÓN EN EL  ESTABLECIMIENTO EDUCACIONAL, SIENDO APOYADOS Y GUIADOS EN TODO  MOMENTO  POR UN GRAN EQUIPO.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AF8449A-2F35-43B4-8688-E1BFCB48B6D2}"/>
              </a:ext>
            </a:extLst>
          </p:cNvPr>
          <p:cNvSpPr/>
          <p:nvPr/>
        </p:nvSpPr>
        <p:spPr>
          <a:xfrm>
            <a:off x="914400" y="2286000"/>
            <a:ext cx="9906000" cy="3558646"/>
          </a:xfrm>
          <a:prstGeom prst="rect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72BAAF4B-D257-4CB7-A44A-1B5506BF8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146" y="849346"/>
            <a:ext cx="1782025" cy="11097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>
            <a:extLst>
              <a:ext uri="{FF2B5EF4-FFF2-40B4-BE49-F238E27FC236}">
                <a16:creationId xmlns:a16="http://schemas.microsoft.com/office/drawing/2014/main" id="{78A6E2C8-25F8-4267-B478-9A343C56C595}"/>
              </a:ext>
            </a:extLst>
          </p:cNvPr>
          <p:cNvSpPr/>
          <p:nvPr/>
        </p:nvSpPr>
        <p:spPr>
          <a:xfrm>
            <a:off x="0" y="464294"/>
            <a:ext cx="10363200" cy="13172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3266" y="889552"/>
            <a:ext cx="646132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Verdana" panose="020B0604030504040204" pitchFamily="34" charset="0"/>
                <a:ea typeface="Verdana" panose="020B0604030504040204" pitchFamily="34" charset="0"/>
              </a:rPr>
              <a:t>NUESTRO EQUIPO PIE 202</a:t>
            </a:r>
            <a:r>
              <a:rPr lang="es-ES" sz="3200" b="1" dirty="0"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endParaRPr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0E1102F3-E196-47FC-8782-8159E9941549}"/>
              </a:ext>
            </a:extLst>
          </p:cNvPr>
          <p:cNvGrpSpPr/>
          <p:nvPr/>
        </p:nvGrpSpPr>
        <p:grpSpPr>
          <a:xfrm>
            <a:off x="2815672" y="2008049"/>
            <a:ext cx="1871261" cy="2495550"/>
            <a:chOff x="2776939" y="1085850"/>
            <a:chExt cx="1871261" cy="2495550"/>
          </a:xfrm>
        </p:grpSpPr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D0D7B6A1-9186-41AD-912E-11649CD5BCD8}"/>
                </a:ext>
              </a:extLst>
            </p:cNvPr>
            <p:cNvSpPr/>
            <p:nvPr/>
          </p:nvSpPr>
          <p:spPr>
            <a:xfrm>
              <a:off x="2776939" y="1085850"/>
              <a:ext cx="1871261" cy="249555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2996701" y="3013979"/>
              <a:ext cx="1421130" cy="5187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spc="-5" dirty="0">
                  <a:solidFill>
                    <a:srgbClr val="FFFFFF"/>
                  </a:solidFill>
                  <a:latin typeface="Verdana"/>
                  <a:cs typeface="Verdana"/>
                </a:rPr>
                <a:t>A</a:t>
              </a:r>
              <a:r>
                <a:rPr sz="1200" spc="-55" dirty="0">
                  <a:solidFill>
                    <a:srgbClr val="FFFFFF"/>
                  </a:solidFill>
                  <a:latin typeface="Verdana"/>
                  <a:cs typeface="Verdana"/>
                </a:rPr>
                <a:t>l</a:t>
              </a:r>
              <a:r>
                <a:rPr sz="1200" spc="5" dirty="0">
                  <a:solidFill>
                    <a:srgbClr val="FFFFFF"/>
                  </a:solidFill>
                  <a:latin typeface="Verdana"/>
                  <a:cs typeface="Verdana"/>
                </a:rPr>
                <a:t>f</a:t>
              </a:r>
              <a:r>
                <a:rPr sz="1200" dirty="0">
                  <a:solidFill>
                    <a:srgbClr val="FFFFFF"/>
                  </a:solidFill>
                  <a:latin typeface="Verdana"/>
                  <a:cs typeface="Verdana"/>
                </a:rPr>
                <a:t>o</a:t>
              </a:r>
              <a:r>
                <a:rPr sz="1200" spc="-25" dirty="0">
                  <a:solidFill>
                    <a:srgbClr val="FFFFFF"/>
                  </a:solidFill>
                  <a:latin typeface="Verdana"/>
                  <a:cs typeface="Verdana"/>
                </a:rPr>
                <a:t>n</a:t>
              </a:r>
              <a:r>
                <a:rPr sz="1200" spc="-170" dirty="0">
                  <a:solidFill>
                    <a:srgbClr val="FFFFFF"/>
                  </a:solidFill>
                  <a:latin typeface="Verdana"/>
                  <a:cs typeface="Verdana"/>
                </a:rPr>
                <a:t>s</a:t>
              </a:r>
              <a:r>
                <a:rPr sz="1200" spc="-114" dirty="0">
                  <a:solidFill>
                    <a:srgbClr val="FFFFFF"/>
                  </a:solidFill>
                  <a:latin typeface="Verdana"/>
                  <a:cs typeface="Verdana"/>
                </a:rPr>
                <a:t>i</a:t>
              </a:r>
              <a:r>
                <a:rPr sz="1200" spc="-25" dirty="0">
                  <a:solidFill>
                    <a:srgbClr val="FFFFFF"/>
                  </a:solidFill>
                  <a:latin typeface="Verdana"/>
                  <a:cs typeface="Verdana"/>
                </a:rPr>
                <a:t>n</a:t>
              </a:r>
              <a:r>
                <a:rPr sz="1200" spc="100" dirty="0">
                  <a:solidFill>
                    <a:srgbClr val="FFFFFF"/>
                  </a:solidFill>
                  <a:latin typeface="Verdana"/>
                  <a:cs typeface="Verdana"/>
                </a:rPr>
                <a:t>a</a:t>
              </a:r>
              <a:r>
                <a:rPr sz="1200" spc="-65" dirty="0">
                  <a:solidFill>
                    <a:srgbClr val="FFFFFF"/>
                  </a:solidFill>
                  <a:latin typeface="Verdana"/>
                  <a:cs typeface="Verdana"/>
                </a:rPr>
                <a:t> </a:t>
              </a:r>
              <a:r>
                <a:rPr sz="1200" spc="-10" dirty="0">
                  <a:solidFill>
                    <a:srgbClr val="FFFFFF"/>
                  </a:solidFill>
                  <a:latin typeface="Verdana"/>
                  <a:cs typeface="Verdana"/>
                </a:rPr>
                <a:t>P</a:t>
              </a:r>
              <a:r>
                <a:rPr sz="1200" spc="80" dirty="0">
                  <a:solidFill>
                    <a:srgbClr val="FFFFFF"/>
                  </a:solidFill>
                  <a:latin typeface="Verdana"/>
                  <a:cs typeface="Verdana"/>
                </a:rPr>
                <a:t>ad</a:t>
              </a:r>
              <a:r>
                <a:rPr sz="1200" spc="-114" dirty="0">
                  <a:solidFill>
                    <a:srgbClr val="FFFFFF"/>
                  </a:solidFill>
                  <a:latin typeface="Verdana"/>
                  <a:cs typeface="Verdana"/>
                </a:rPr>
                <a:t>i</a:t>
              </a:r>
              <a:r>
                <a:rPr sz="1200" spc="-55" dirty="0">
                  <a:solidFill>
                    <a:srgbClr val="FFFFFF"/>
                  </a:solidFill>
                  <a:latin typeface="Verdana"/>
                  <a:cs typeface="Verdana"/>
                </a:rPr>
                <a:t>ll</a:t>
              </a:r>
              <a:r>
                <a:rPr sz="1200" spc="100" dirty="0">
                  <a:solidFill>
                    <a:srgbClr val="FFFFFF"/>
                  </a:solidFill>
                  <a:latin typeface="Verdana"/>
                  <a:cs typeface="Verdana"/>
                </a:rPr>
                <a:t>a</a:t>
              </a:r>
              <a:r>
                <a:rPr sz="1200" spc="-145" dirty="0">
                  <a:solidFill>
                    <a:srgbClr val="FFFFFF"/>
                  </a:solidFill>
                  <a:latin typeface="Verdana"/>
                  <a:cs typeface="Verdana"/>
                </a:rPr>
                <a:t> </a:t>
              </a:r>
              <a:r>
                <a:rPr sz="1200" spc="-5" dirty="0">
                  <a:solidFill>
                    <a:srgbClr val="FFFFFF"/>
                  </a:solidFill>
                  <a:latin typeface="Verdana"/>
                  <a:cs typeface="Verdana"/>
                </a:rPr>
                <a:t>A</a:t>
              </a:r>
              <a:r>
                <a:rPr lang="es-CL" sz="1200" spc="-105" dirty="0">
                  <a:solidFill>
                    <a:srgbClr val="FFFFFF"/>
                  </a:solidFill>
                  <a:latin typeface="Verdana"/>
                  <a:cs typeface="Verdana"/>
                </a:rPr>
                <a:t>.</a:t>
              </a:r>
              <a:endParaRPr lang="es-CL" sz="1200" dirty="0">
                <a:latin typeface="Verdana"/>
                <a:cs typeface="Verdana"/>
              </a:endParaRPr>
            </a:p>
            <a:p>
              <a:pPr marL="55880">
                <a:lnSpc>
                  <a:spcPct val="100000"/>
                </a:lnSpc>
                <a:spcBef>
                  <a:spcPts val="1000"/>
                </a:spcBef>
              </a:pPr>
              <a:r>
                <a:rPr lang="es-CL" sz="1200" spc="10" dirty="0">
                  <a:solidFill>
                    <a:srgbClr val="FFFFFF"/>
                  </a:solidFill>
                  <a:latin typeface="Verdana"/>
                  <a:cs typeface="Verdana"/>
                </a:rPr>
                <a:t>Coordinadora</a:t>
              </a:r>
              <a:r>
                <a:rPr lang="es-CL" sz="1200" spc="-65" dirty="0">
                  <a:solidFill>
                    <a:srgbClr val="FFFFFF"/>
                  </a:solidFill>
                  <a:latin typeface="Verdana"/>
                  <a:cs typeface="Verdana"/>
                </a:rPr>
                <a:t> </a:t>
              </a:r>
              <a:r>
                <a:rPr lang="es-CL" sz="1200" spc="-120" dirty="0">
                  <a:solidFill>
                    <a:srgbClr val="FFFFFF"/>
                  </a:solidFill>
                  <a:latin typeface="Verdana"/>
                  <a:cs typeface="Verdana"/>
                </a:rPr>
                <a:t>PIE</a:t>
              </a:r>
              <a:endParaRPr lang="es-CL" sz="1200" dirty="0">
                <a:latin typeface="Verdana"/>
                <a:cs typeface="Verdana"/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52030" y="1191585"/>
              <a:ext cx="1521078" cy="1782826"/>
            </a:xfrm>
            <a:prstGeom prst="rect">
              <a:avLst/>
            </a:prstGeom>
          </p:spPr>
        </p:pic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7ECFD67B-412A-47FC-AE8E-49743E41BFA2}"/>
              </a:ext>
            </a:extLst>
          </p:cNvPr>
          <p:cNvGrpSpPr/>
          <p:nvPr/>
        </p:nvGrpSpPr>
        <p:grpSpPr>
          <a:xfrm>
            <a:off x="4959415" y="2802593"/>
            <a:ext cx="1871261" cy="3325055"/>
            <a:chOff x="4801870" y="3119470"/>
            <a:chExt cx="1871261" cy="3325055"/>
          </a:xfrm>
        </p:grpSpPr>
        <p:sp>
          <p:nvSpPr>
            <p:cNvPr id="19" name="Rectángulo: esquinas redondeadas 18">
              <a:extLst>
                <a:ext uri="{FF2B5EF4-FFF2-40B4-BE49-F238E27FC236}">
                  <a16:creationId xmlns:a16="http://schemas.microsoft.com/office/drawing/2014/main" id="{D12CFFFF-CCC8-4CB9-A2E5-7C4CFD20E5D8}"/>
                </a:ext>
              </a:extLst>
            </p:cNvPr>
            <p:cNvSpPr/>
            <p:nvPr/>
          </p:nvSpPr>
          <p:spPr>
            <a:xfrm>
              <a:off x="4801870" y="3119470"/>
              <a:ext cx="1871261" cy="3325055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5983" y="3381096"/>
              <a:ext cx="1743582" cy="2042413"/>
            </a:xfrm>
            <a:prstGeom prst="rect">
              <a:avLst/>
            </a:prstGeom>
          </p:spPr>
        </p:pic>
        <p:sp>
          <p:nvSpPr>
            <p:cNvPr id="11" name="object 11"/>
            <p:cNvSpPr txBox="1"/>
            <p:nvPr/>
          </p:nvSpPr>
          <p:spPr>
            <a:xfrm>
              <a:off x="4904494" y="5435533"/>
              <a:ext cx="1686560" cy="846455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 marR="5080" indent="-9525" algn="ctr">
                <a:lnSpc>
                  <a:spcPct val="149400"/>
                </a:lnSpc>
                <a:spcBef>
                  <a:spcPts val="110"/>
                </a:spcBef>
              </a:pPr>
              <a:r>
                <a:rPr sz="1200" spc="-60" dirty="0">
                  <a:solidFill>
                    <a:srgbClr val="FFFFFF"/>
                  </a:solidFill>
                  <a:latin typeface="Verdana"/>
                  <a:cs typeface="Verdana"/>
                </a:rPr>
                <a:t>Fern</a:t>
              </a:r>
              <a:r>
                <a:rPr sz="1200" spc="25" dirty="0">
                  <a:solidFill>
                    <a:srgbClr val="FFFFFF"/>
                  </a:solidFill>
                  <a:latin typeface="Verdana"/>
                  <a:cs typeface="Verdana"/>
                </a:rPr>
                <a:t>a</a:t>
              </a:r>
              <a:r>
                <a:rPr sz="1200" spc="40" dirty="0">
                  <a:solidFill>
                    <a:srgbClr val="FFFFFF"/>
                  </a:solidFill>
                  <a:latin typeface="Verdana"/>
                  <a:cs typeface="Verdana"/>
                </a:rPr>
                <a:t>n</a:t>
              </a:r>
              <a:r>
                <a:rPr sz="1200" spc="60" dirty="0">
                  <a:solidFill>
                    <a:srgbClr val="FFFFFF"/>
                  </a:solidFill>
                  <a:latin typeface="Verdana"/>
                  <a:cs typeface="Verdana"/>
                </a:rPr>
                <a:t>d</a:t>
              </a:r>
              <a:r>
                <a:rPr sz="1200" spc="65" dirty="0">
                  <a:solidFill>
                    <a:srgbClr val="FFFFFF"/>
                  </a:solidFill>
                  <a:latin typeface="Verdana"/>
                  <a:cs typeface="Verdana"/>
                </a:rPr>
                <a:t>o</a:t>
              </a:r>
              <a:r>
                <a:rPr sz="1200" spc="-95" dirty="0">
                  <a:solidFill>
                    <a:srgbClr val="FFFFFF"/>
                  </a:solidFill>
                  <a:latin typeface="Verdana"/>
                  <a:cs typeface="Verdana"/>
                </a:rPr>
                <a:t> </a:t>
              </a:r>
              <a:r>
                <a:rPr sz="1200" spc="-45" dirty="0">
                  <a:solidFill>
                    <a:srgbClr val="FFFFFF"/>
                  </a:solidFill>
                  <a:latin typeface="Verdana"/>
                  <a:cs typeface="Verdana"/>
                </a:rPr>
                <a:t>O</a:t>
              </a:r>
              <a:r>
                <a:rPr sz="1200" spc="-35" dirty="0">
                  <a:solidFill>
                    <a:srgbClr val="FFFFFF"/>
                  </a:solidFill>
                  <a:latin typeface="Verdana"/>
                  <a:cs typeface="Verdana"/>
                </a:rPr>
                <a:t>s</a:t>
              </a:r>
              <a:r>
                <a:rPr sz="1200" spc="45" dirty="0">
                  <a:solidFill>
                    <a:srgbClr val="FFFFFF"/>
                  </a:solidFill>
                  <a:latin typeface="Verdana"/>
                  <a:cs typeface="Verdana"/>
                </a:rPr>
                <a:t>o</a:t>
              </a:r>
              <a:r>
                <a:rPr sz="1200" spc="-150" dirty="0">
                  <a:solidFill>
                    <a:srgbClr val="FFFFFF"/>
                  </a:solidFill>
                  <a:latin typeface="Verdana"/>
                  <a:cs typeface="Verdana"/>
                </a:rPr>
                <a:t>r</a:t>
              </a:r>
              <a:r>
                <a:rPr sz="1200" spc="-120" dirty="0">
                  <a:solidFill>
                    <a:srgbClr val="FFFFFF"/>
                  </a:solidFill>
                  <a:latin typeface="Verdana"/>
                  <a:cs typeface="Verdana"/>
                </a:rPr>
                <a:t>i</a:t>
              </a:r>
              <a:r>
                <a:rPr sz="1200" spc="55" dirty="0">
                  <a:solidFill>
                    <a:srgbClr val="FFFFFF"/>
                  </a:solidFill>
                  <a:latin typeface="Verdana"/>
                  <a:cs typeface="Verdana"/>
                </a:rPr>
                <a:t>o</a:t>
              </a:r>
              <a:r>
                <a:rPr sz="1200" spc="-70" dirty="0">
                  <a:solidFill>
                    <a:srgbClr val="FFFFFF"/>
                  </a:solidFill>
                  <a:latin typeface="Verdana"/>
                  <a:cs typeface="Verdana"/>
                </a:rPr>
                <a:t> </a:t>
              </a:r>
              <a:r>
                <a:rPr sz="1200" spc="-145" dirty="0">
                  <a:solidFill>
                    <a:srgbClr val="FFFFFF"/>
                  </a:solidFill>
                  <a:latin typeface="Verdana"/>
                  <a:cs typeface="Verdana"/>
                </a:rPr>
                <a:t>S.  </a:t>
              </a:r>
              <a:r>
                <a:rPr sz="1200" spc="-10" dirty="0">
                  <a:solidFill>
                    <a:srgbClr val="FFFFFF"/>
                  </a:solidFill>
                  <a:latin typeface="Verdana"/>
                  <a:cs typeface="Verdana"/>
                </a:rPr>
                <a:t>P</a:t>
              </a:r>
              <a:r>
                <a:rPr sz="1200" spc="-40" dirty="0">
                  <a:solidFill>
                    <a:srgbClr val="FFFFFF"/>
                  </a:solidFill>
                  <a:latin typeface="Verdana"/>
                  <a:cs typeface="Verdana"/>
                </a:rPr>
                <a:t>r</a:t>
              </a:r>
              <a:r>
                <a:rPr sz="1200" spc="-65" dirty="0">
                  <a:solidFill>
                    <a:srgbClr val="FFFFFF"/>
                  </a:solidFill>
                  <a:latin typeface="Verdana"/>
                  <a:cs typeface="Verdana"/>
                </a:rPr>
                <a:t>o</a:t>
              </a:r>
              <a:r>
                <a:rPr sz="1200" spc="-20" dirty="0">
                  <a:solidFill>
                    <a:srgbClr val="FFFFFF"/>
                  </a:solidFill>
                  <a:latin typeface="Verdana"/>
                  <a:cs typeface="Verdana"/>
                </a:rPr>
                <a:t>fes</a:t>
              </a:r>
              <a:r>
                <a:rPr sz="1200" spc="-35" dirty="0">
                  <a:solidFill>
                    <a:srgbClr val="FFFFFF"/>
                  </a:solidFill>
                  <a:latin typeface="Verdana"/>
                  <a:cs typeface="Verdana"/>
                </a:rPr>
                <a:t>o</a:t>
              </a:r>
              <a:r>
                <a:rPr sz="1200" spc="-155" dirty="0">
                  <a:solidFill>
                    <a:srgbClr val="FFFFFF"/>
                  </a:solidFill>
                  <a:latin typeface="Verdana"/>
                  <a:cs typeface="Verdana"/>
                </a:rPr>
                <a:t>r</a:t>
              </a:r>
              <a:r>
                <a:rPr sz="1200" spc="-105" dirty="0">
                  <a:solidFill>
                    <a:srgbClr val="FFFFFF"/>
                  </a:solidFill>
                  <a:latin typeface="Verdana"/>
                  <a:cs typeface="Verdana"/>
                </a:rPr>
                <a:t> </a:t>
              </a:r>
              <a:r>
                <a:rPr sz="1200" spc="-30" dirty="0">
                  <a:solidFill>
                    <a:srgbClr val="FFFFFF"/>
                  </a:solidFill>
                  <a:latin typeface="Verdana"/>
                  <a:cs typeface="Verdana"/>
                </a:rPr>
                <a:t>D</a:t>
              </a:r>
              <a:r>
                <a:rPr sz="1200" spc="-114" dirty="0">
                  <a:solidFill>
                    <a:srgbClr val="FFFFFF"/>
                  </a:solidFill>
                  <a:latin typeface="Verdana"/>
                  <a:cs typeface="Verdana"/>
                </a:rPr>
                <a:t>i</a:t>
              </a:r>
              <a:r>
                <a:rPr sz="1200" spc="-20" dirty="0">
                  <a:solidFill>
                    <a:srgbClr val="FFFFFF"/>
                  </a:solidFill>
                  <a:latin typeface="Verdana"/>
                  <a:cs typeface="Verdana"/>
                </a:rPr>
                <a:t>feren</a:t>
              </a:r>
              <a:r>
                <a:rPr sz="1200" spc="150" dirty="0">
                  <a:solidFill>
                    <a:srgbClr val="FFFFFF"/>
                  </a:solidFill>
                  <a:latin typeface="Verdana"/>
                  <a:cs typeface="Verdana"/>
                </a:rPr>
                <a:t>c</a:t>
              </a:r>
              <a:r>
                <a:rPr sz="1200" spc="-114" dirty="0">
                  <a:solidFill>
                    <a:srgbClr val="FFFFFF"/>
                  </a:solidFill>
                  <a:latin typeface="Verdana"/>
                  <a:cs typeface="Verdana"/>
                </a:rPr>
                <a:t>i</a:t>
              </a:r>
              <a:r>
                <a:rPr sz="1200" spc="-5" dirty="0">
                  <a:solidFill>
                    <a:srgbClr val="FFFFFF"/>
                  </a:solidFill>
                  <a:latin typeface="Verdana"/>
                  <a:cs typeface="Verdana"/>
                </a:rPr>
                <a:t>al  </a:t>
              </a:r>
              <a:r>
                <a:rPr sz="1200" spc="125" dirty="0">
                  <a:solidFill>
                    <a:srgbClr val="FFFFFF"/>
                  </a:solidFill>
                  <a:latin typeface="Verdana"/>
                  <a:cs typeface="Verdana"/>
                </a:rPr>
                <a:t>M</a:t>
              </a:r>
              <a:r>
                <a:rPr sz="1200" spc="15" dirty="0">
                  <a:solidFill>
                    <a:srgbClr val="FFFFFF"/>
                  </a:solidFill>
                  <a:latin typeface="Verdana"/>
                  <a:cs typeface="Verdana"/>
                </a:rPr>
                <a:t>e</a:t>
              </a:r>
              <a:r>
                <a:rPr sz="1200" spc="20" dirty="0">
                  <a:solidFill>
                    <a:srgbClr val="FFFFFF"/>
                  </a:solidFill>
                  <a:latin typeface="Verdana"/>
                  <a:cs typeface="Verdana"/>
                </a:rPr>
                <a:t>n</a:t>
              </a:r>
              <a:r>
                <a:rPr sz="1200" spc="150" dirty="0">
                  <a:solidFill>
                    <a:srgbClr val="FFFFFF"/>
                  </a:solidFill>
                  <a:latin typeface="Verdana"/>
                  <a:cs typeface="Verdana"/>
                </a:rPr>
                <a:t>c</a:t>
              </a:r>
              <a:r>
                <a:rPr sz="1200" spc="-114" dirty="0">
                  <a:solidFill>
                    <a:srgbClr val="FFFFFF"/>
                  </a:solidFill>
                  <a:latin typeface="Verdana"/>
                  <a:cs typeface="Verdana"/>
                </a:rPr>
                <a:t>i</a:t>
              </a:r>
              <a:r>
                <a:rPr sz="1200" spc="45" dirty="0">
                  <a:solidFill>
                    <a:srgbClr val="FFFFFF"/>
                  </a:solidFill>
                  <a:latin typeface="Verdana"/>
                  <a:cs typeface="Verdana"/>
                </a:rPr>
                <a:t>ó</a:t>
              </a:r>
              <a:r>
                <a:rPr sz="1200" spc="-30" dirty="0">
                  <a:solidFill>
                    <a:srgbClr val="FFFFFF"/>
                  </a:solidFill>
                  <a:latin typeface="Verdana"/>
                  <a:cs typeface="Verdana"/>
                </a:rPr>
                <a:t>n</a:t>
              </a:r>
              <a:r>
                <a:rPr sz="1200" spc="-135" dirty="0">
                  <a:solidFill>
                    <a:srgbClr val="FFFFFF"/>
                  </a:solidFill>
                  <a:latin typeface="Verdana"/>
                  <a:cs typeface="Verdana"/>
                </a:rPr>
                <a:t> </a:t>
              </a:r>
              <a:r>
                <a:rPr sz="1200" spc="-30" dirty="0">
                  <a:solidFill>
                    <a:srgbClr val="FFFFFF"/>
                  </a:solidFill>
                  <a:latin typeface="Verdana"/>
                  <a:cs typeface="Verdana"/>
                </a:rPr>
                <a:t>D</a:t>
              </a:r>
              <a:r>
                <a:rPr sz="1200" spc="-229" dirty="0">
                  <a:solidFill>
                    <a:srgbClr val="FFFFFF"/>
                  </a:solidFill>
                  <a:latin typeface="Verdana"/>
                  <a:cs typeface="Verdana"/>
                </a:rPr>
                <a:t>I</a:t>
              </a:r>
              <a:r>
                <a:rPr sz="1200" spc="-105" dirty="0">
                  <a:solidFill>
                    <a:srgbClr val="FFFFFF"/>
                  </a:solidFill>
                  <a:latin typeface="Verdana"/>
                  <a:cs typeface="Verdana"/>
                </a:rPr>
                <a:t>,</a:t>
              </a:r>
              <a:r>
                <a:rPr sz="1200" spc="-100" dirty="0">
                  <a:solidFill>
                    <a:srgbClr val="FFFFFF"/>
                  </a:solidFill>
                  <a:latin typeface="Verdana"/>
                  <a:cs typeface="Verdana"/>
                </a:rPr>
                <a:t> </a:t>
              </a:r>
              <a:r>
                <a:rPr sz="1200" spc="-225" dirty="0">
                  <a:solidFill>
                    <a:srgbClr val="FFFFFF"/>
                  </a:solidFill>
                  <a:latin typeface="Verdana"/>
                  <a:cs typeface="Verdana"/>
                </a:rPr>
                <a:t>T</a:t>
              </a:r>
              <a:r>
                <a:rPr sz="1200" spc="-130" dirty="0">
                  <a:solidFill>
                    <a:srgbClr val="FFFFFF"/>
                  </a:solidFill>
                  <a:latin typeface="Verdana"/>
                  <a:cs typeface="Verdana"/>
                </a:rPr>
                <a:t>E</a:t>
              </a:r>
              <a:r>
                <a:rPr sz="1200" spc="-110" dirty="0">
                  <a:solidFill>
                    <a:srgbClr val="FFFFFF"/>
                  </a:solidFill>
                  <a:latin typeface="Verdana"/>
                  <a:cs typeface="Verdana"/>
                </a:rPr>
                <a:t>L</a:t>
              </a:r>
              <a:r>
                <a:rPr sz="1200" dirty="0">
                  <a:solidFill>
                    <a:srgbClr val="FFFFFF"/>
                  </a:solidFill>
                  <a:latin typeface="Verdana"/>
                  <a:cs typeface="Verdana"/>
                </a:rPr>
                <a:t> </a:t>
              </a:r>
              <a:r>
                <a:rPr sz="1200" spc="-185" dirty="0">
                  <a:solidFill>
                    <a:srgbClr val="FFFFFF"/>
                  </a:solidFill>
                  <a:latin typeface="Verdana"/>
                  <a:cs typeface="Verdana"/>
                </a:rPr>
                <a:t> </a:t>
              </a:r>
              <a:r>
                <a:rPr sz="1200" spc="-70" dirty="0">
                  <a:solidFill>
                    <a:srgbClr val="FFFFFF"/>
                  </a:solidFill>
                  <a:latin typeface="Verdana"/>
                  <a:cs typeface="Verdana"/>
                </a:rPr>
                <a:t>y</a:t>
              </a:r>
              <a:r>
                <a:rPr sz="1200" spc="-90" dirty="0">
                  <a:solidFill>
                    <a:srgbClr val="FFFFFF"/>
                  </a:solidFill>
                  <a:latin typeface="Verdana"/>
                  <a:cs typeface="Verdana"/>
                </a:rPr>
                <a:t> </a:t>
              </a:r>
              <a:r>
                <a:rPr sz="1200" spc="-30" dirty="0">
                  <a:solidFill>
                    <a:srgbClr val="FFFFFF"/>
                  </a:solidFill>
                  <a:latin typeface="Verdana"/>
                  <a:cs typeface="Verdana"/>
                </a:rPr>
                <a:t>DEA</a:t>
              </a:r>
              <a:endParaRPr sz="1200" dirty="0">
                <a:latin typeface="Verdana"/>
                <a:cs typeface="Verdana"/>
              </a:endParaRP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1372F478-545B-4057-B46F-114FC004C786}"/>
              </a:ext>
            </a:extLst>
          </p:cNvPr>
          <p:cNvGrpSpPr/>
          <p:nvPr/>
        </p:nvGrpSpPr>
        <p:grpSpPr>
          <a:xfrm>
            <a:off x="7146300" y="2007464"/>
            <a:ext cx="1871261" cy="2495550"/>
            <a:chOff x="6725690" y="1085850"/>
            <a:chExt cx="1871261" cy="2495550"/>
          </a:xfrm>
        </p:grpSpPr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7C823FBE-A09B-4E9C-AF87-100B0CD31247}"/>
                </a:ext>
              </a:extLst>
            </p:cNvPr>
            <p:cNvSpPr/>
            <p:nvPr/>
          </p:nvSpPr>
          <p:spPr>
            <a:xfrm>
              <a:off x="6725690" y="1085850"/>
              <a:ext cx="1871261" cy="249555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9010" y="1191585"/>
              <a:ext cx="1404620" cy="1782826"/>
            </a:xfrm>
            <a:prstGeom prst="rect">
              <a:avLst/>
            </a:prstGeom>
          </p:spPr>
        </p:pic>
        <p:sp>
          <p:nvSpPr>
            <p:cNvPr id="12" name="object 12"/>
            <p:cNvSpPr txBox="1"/>
            <p:nvPr/>
          </p:nvSpPr>
          <p:spPr>
            <a:xfrm>
              <a:off x="6923926" y="3016590"/>
              <a:ext cx="1388745" cy="5187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sz="1200" spc="-5" dirty="0">
                  <a:solidFill>
                    <a:srgbClr val="FFFFFF"/>
                  </a:solidFill>
                  <a:latin typeface="Verdana"/>
                  <a:cs typeface="Verdana"/>
                </a:rPr>
                <a:t>A</a:t>
              </a:r>
              <a:r>
                <a:rPr sz="1200" spc="-25" dirty="0">
                  <a:solidFill>
                    <a:srgbClr val="FFFFFF"/>
                  </a:solidFill>
                  <a:latin typeface="Verdana"/>
                  <a:cs typeface="Verdana"/>
                </a:rPr>
                <a:t>ra</a:t>
              </a:r>
              <a:r>
                <a:rPr sz="1200" spc="-30" dirty="0">
                  <a:solidFill>
                    <a:srgbClr val="FFFFFF"/>
                  </a:solidFill>
                  <a:latin typeface="Verdana"/>
                  <a:cs typeface="Verdana"/>
                </a:rPr>
                <a:t>n</a:t>
              </a:r>
              <a:r>
                <a:rPr sz="1200" spc="-135" dirty="0">
                  <a:solidFill>
                    <a:srgbClr val="FFFFFF"/>
                  </a:solidFill>
                  <a:latin typeface="Verdana"/>
                  <a:cs typeface="Verdana"/>
                </a:rPr>
                <a:t>z</a:t>
              </a:r>
              <a:r>
                <a:rPr sz="1200" spc="95" dirty="0">
                  <a:solidFill>
                    <a:srgbClr val="FFFFFF"/>
                  </a:solidFill>
                  <a:latin typeface="Verdana"/>
                  <a:cs typeface="Verdana"/>
                </a:rPr>
                <a:t>a</a:t>
              </a:r>
              <a:r>
                <a:rPr sz="1200" spc="-25" dirty="0">
                  <a:solidFill>
                    <a:srgbClr val="FFFFFF"/>
                  </a:solidFill>
                  <a:latin typeface="Verdana"/>
                  <a:cs typeface="Verdana"/>
                </a:rPr>
                <a:t> </a:t>
              </a:r>
              <a:r>
                <a:rPr sz="1200" spc="125" dirty="0">
                  <a:solidFill>
                    <a:srgbClr val="FFFFFF"/>
                  </a:solidFill>
                  <a:latin typeface="Verdana"/>
                  <a:cs typeface="Verdana"/>
                </a:rPr>
                <a:t>M</a:t>
              </a:r>
              <a:r>
                <a:rPr sz="1200" spc="45" dirty="0">
                  <a:solidFill>
                    <a:srgbClr val="FFFFFF"/>
                  </a:solidFill>
                  <a:latin typeface="Verdana"/>
                  <a:cs typeface="Verdana"/>
                </a:rPr>
                <a:t>o</a:t>
              </a:r>
              <a:r>
                <a:rPr sz="1200" spc="-60" dirty="0">
                  <a:solidFill>
                    <a:srgbClr val="FFFFFF"/>
                  </a:solidFill>
                  <a:latin typeface="Verdana"/>
                  <a:cs typeface="Verdana"/>
                </a:rPr>
                <a:t>ra</a:t>
              </a:r>
              <a:r>
                <a:rPr sz="1200" spc="5" dirty="0">
                  <a:solidFill>
                    <a:srgbClr val="FFFFFF"/>
                  </a:solidFill>
                  <a:latin typeface="Verdana"/>
                  <a:cs typeface="Verdana"/>
                </a:rPr>
                <a:t>l</a:t>
              </a:r>
              <a:r>
                <a:rPr sz="1200" spc="-50" dirty="0">
                  <a:solidFill>
                    <a:srgbClr val="FFFFFF"/>
                  </a:solidFill>
                  <a:latin typeface="Verdana"/>
                  <a:cs typeface="Verdana"/>
                </a:rPr>
                <a:t>es</a:t>
              </a:r>
              <a:r>
                <a:rPr sz="1200" spc="-150" dirty="0">
                  <a:solidFill>
                    <a:srgbClr val="FFFFFF"/>
                  </a:solidFill>
                  <a:latin typeface="Verdana"/>
                  <a:cs typeface="Verdana"/>
                </a:rPr>
                <a:t> </a:t>
              </a:r>
              <a:r>
                <a:rPr sz="1200" spc="-10" dirty="0">
                  <a:solidFill>
                    <a:srgbClr val="FFFFFF"/>
                  </a:solidFill>
                  <a:latin typeface="Verdana"/>
                  <a:cs typeface="Verdana"/>
                </a:rPr>
                <a:t>O.</a:t>
              </a:r>
              <a:endParaRPr sz="1200" dirty="0">
                <a:latin typeface="Verdana"/>
                <a:cs typeface="Verdana"/>
              </a:endParaRPr>
            </a:p>
            <a:p>
              <a:pPr algn="ctr">
                <a:lnSpc>
                  <a:spcPct val="100000"/>
                </a:lnSpc>
                <a:spcBef>
                  <a:spcPts val="1000"/>
                </a:spcBef>
              </a:pPr>
              <a:r>
                <a:rPr sz="1200" spc="5" dirty="0">
                  <a:solidFill>
                    <a:srgbClr val="FFFFFF"/>
                  </a:solidFill>
                  <a:latin typeface="Verdana"/>
                  <a:cs typeface="Verdana"/>
                </a:rPr>
                <a:t>Psicóloga</a:t>
              </a:r>
              <a:endParaRPr sz="1200" dirty="0">
                <a:latin typeface="Verdana"/>
                <a:cs typeface="Verdana"/>
              </a:endParaRP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FAF9E5C5-B58E-494D-AF14-EF82524E8F84}"/>
              </a:ext>
            </a:extLst>
          </p:cNvPr>
          <p:cNvGrpSpPr/>
          <p:nvPr/>
        </p:nvGrpSpPr>
        <p:grpSpPr>
          <a:xfrm>
            <a:off x="9333186" y="2802593"/>
            <a:ext cx="1871261" cy="3305415"/>
            <a:chOff x="8770575" y="3186191"/>
            <a:chExt cx="1871261" cy="3305415"/>
          </a:xfrm>
        </p:grpSpPr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BC71AF46-AC89-4D11-849F-61EBB4077480}"/>
                </a:ext>
              </a:extLst>
            </p:cNvPr>
            <p:cNvSpPr/>
            <p:nvPr/>
          </p:nvSpPr>
          <p:spPr>
            <a:xfrm>
              <a:off x="8770575" y="3186191"/>
              <a:ext cx="1871261" cy="3305415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814006D2-F2DD-4519-A864-D62990BC9173}"/>
                </a:ext>
              </a:extLst>
            </p:cNvPr>
            <p:cNvGrpSpPr/>
            <p:nvPr/>
          </p:nvGrpSpPr>
          <p:grpSpPr>
            <a:xfrm>
              <a:off x="8834414" y="3346039"/>
              <a:ext cx="1754863" cy="3098487"/>
              <a:chOff x="8834414" y="3346039"/>
              <a:chExt cx="1754863" cy="3098487"/>
            </a:xfrm>
          </p:grpSpPr>
          <p:pic>
            <p:nvPicPr>
              <p:cNvPr id="7" name="object 7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834414" y="3346039"/>
                <a:ext cx="1743582" cy="2042414"/>
              </a:xfrm>
              <a:prstGeom prst="rect">
                <a:avLst/>
              </a:prstGeom>
            </p:spPr>
          </p:pic>
          <p:sp>
            <p:nvSpPr>
              <p:cNvPr id="15" name="object 15"/>
              <p:cNvSpPr txBox="1"/>
              <p:nvPr/>
            </p:nvSpPr>
            <p:spPr>
              <a:xfrm>
                <a:off x="8845695" y="5435533"/>
                <a:ext cx="1743582" cy="1008993"/>
              </a:xfrm>
              <a:prstGeom prst="rect">
                <a:avLst/>
              </a:prstGeom>
            </p:spPr>
            <p:txBody>
              <a:bodyPr vert="horz" wrap="square" lIns="0" tIns="104139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819"/>
                  </a:spcBef>
                </a:pPr>
                <a:r>
                  <a:rPr sz="1200" spc="135" dirty="0">
                    <a:solidFill>
                      <a:srgbClr val="FFFFFF"/>
                    </a:solidFill>
                    <a:latin typeface="Verdana"/>
                    <a:cs typeface="Verdana"/>
                  </a:rPr>
                  <a:t>C</a:t>
                </a:r>
                <a:r>
                  <a:rPr sz="1200" spc="-55" dirty="0">
                    <a:solidFill>
                      <a:srgbClr val="FFFFFF"/>
                    </a:solidFill>
                    <a:latin typeface="Verdana"/>
                    <a:cs typeface="Verdana"/>
                  </a:rPr>
                  <a:t>l</a:t>
                </a:r>
                <a:r>
                  <a:rPr sz="1200" spc="25" dirty="0">
                    <a:solidFill>
                      <a:srgbClr val="FFFFFF"/>
                    </a:solidFill>
                    <a:latin typeface="Verdana"/>
                    <a:cs typeface="Verdana"/>
                  </a:rPr>
                  <a:t>au</a:t>
                </a:r>
                <a:r>
                  <a:rPr sz="1200" spc="-20" dirty="0">
                    <a:solidFill>
                      <a:srgbClr val="FFFFFF"/>
                    </a:solidFill>
                    <a:latin typeface="Verdana"/>
                    <a:cs typeface="Verdana"/>
                  </a:rPr>
                  <a:t>d</a:t>
                </a:r>
                <a:r>
                  <a:rPr sz="1200" spc="-30" dirty="0">
                    <a:solidFill>
                      <a:srgbClr val="FFFFFF"/>
                    </a:solidFill>
                    <a:latin typeface="Verdana"/>
                    <a:cs typeface="Verdana"/>
                  </a:rPr>
                  <a:t>i</a:t>
                </a:r>
                <a:r>
                  <a:rPr sz="1200" spc="95" dirty="0">
                    <a:solidFill>
                      <a:srgbClr val="FFFFFF"/>
                    </a:solidFill>
                    <a:latin typeface="Verdana"/>
                    <a:cs typeface="Verdana"/>
                  </a:rPr>
                  <a:t>a</a:t>
                </a:r>
                <a:r>
                  <a:rPr sz="1200" spc="-125" dirty="0">
                    <a:solidFill>
                      <a:srgbClr val="FFFFFF"/>
                    </a:solidFill>
                    <a:latin typeface="Verdana"/>
                    <a:cs typeface="Verdana"/>
                  </a:rPr>
                  <a:t> </a:t>
                </a:r>
                <a:r>
                  <a:rPr sz="1200" spc="-70" dirty="0">
                    <a:solidFill>
                      <a:srgbClr val="FFFFFF"/>
                    </a:solidFill>
                    <a:latin typeface="Verdana"/>
                    <a:cs typeface="Verdana"/>
                  </a:rPr>
                  <a:t>F</a:t>
                </a:r>
                <a:r>
                  <a:rPr sz="1200" spc="-90" dirty="0">
                    <a:solidFill>
                      <a:srgbClr val="FFFFFF"/>
                    </a:solidFill>
                    <a:latin typeface="Verdana"/>
                    <a:cs typeface="Verdana"/>
                  </a:rPr>
                  <a:t>u</a:t>
                </a:r>
                <a:r>
                  <a:rPr sz="1200" spc="15" dirty="0">
                    <a:solidFill>
                      <a:srgbClr val="FFFFFF"/>
                    </a:solidFill>
                    <a:latin typeface="Verdana"/>
                    <a:cs typeface="Verdana"/>
                  </a:rPr>
                  <a:t>e</a:t>
                </a:r>
                <a:r>
                  <a:rPr sz="1200" spc="20" dirty="0">
                    <a:solidFill>
                      <a:srgbClr val="FFFFFF"/>
                    </a:solidFill>
                    <a:latin typeface="Verdana"/>
                    <a:cs typeface="Verdana"/>
                  </a:rPr>
                  <a:t>n</a:t>
                </a:r>
                <a:r>
                  <a:rPr sz="1200" spc="-60" dirty="0">
                    <a:solidFill>
                      <a:srgbClr val="FFFFFF"/>
                    </a:solidFill>
                    <a:latin typeface="Verdana"/>
                    <a:cs typeface="Verdana"/>
                  </a:rPr>
                  <a:t>t</a:t>
                </a:r>
                <a:r>
                  <a:rPr sz="1200" spc="-50" dirty="0">
                    <a:solidFill>
                      <a:srgbClr val="FFFFFF"/>
                    </a:solidFill>
                    <a:latin typeface="Verdana"/>
                    <a:cs typeface="Verdana"/>
                  </a:rPr>
                  <a:t>es</a:t>
                </a:r>
                <a:r>
                  <a:rPr sz="1200" spc="-90" dirty="0">
                    <a:solidFill>
                      <a:srgbClr val="FFFFFF"/>
                    </a:solidFill>
                    <a:latin typeface="Verdana"/>
                    <a:cs typeface="Verdana"/>
                  </a:rPr>
                  <a:t> </a:t>
                </a:r>
                <a:r>
                  <a:rPr sz="1200" spc="-114" dirty="0">
                    <a:solidFill>
                      <a:srgbClr val="FFFFFF"/>
                    </a:solidFill>
                    <a:latin typeface="Verdana"/>
                    <a:cs typeface="Verdana"/>
                  </a:rPr>
                  <a:t>L</a:t>
                </a:r>
                <a:r>
                  <a:rPr sz="1200" spc="-105" dirty="0">
                    <a:solidFill>
                      <a:srgbClr val="FFFFFF"/>
                    </a:solidFill>
                    <a:latin typeface="Verdana"/>
                    <a:cs typeface="Verdana"/>
                  </a:rPr>
                  <a:t>.</a:t>
                </a:r>
                <a:endParaRPr sz="1200" dirty="0">
                  <a:latin typeface="Verdana"/>
                  <a:cs typeface="Verdana"/>
                </a:endParaRPr>
              </a:p>
              <a:p>
                <a:pPr marL="12700" marR="5080" indent="-3175" algn="ctr">
                  <a:lnSpc>
                    <a:spcPct val="79900"/>
                  </a:lnSpc>
                  <a:spcBef>
                    <a:spcPts val="1015"/>
                  </a:spcBef>
                </a:pPr>
                <a:r>
                  <a:rPr sz="1200" spc="-10" dirty="0">
                    <a:solidFill>
                      <a:srgbClr val="FFFFFF"/>
                    </a:solidFill>
                    <a:latin typeface="Verdana"/>
                    <a:cs typeface="Verdana"/>
                  </a:rPr>
                  <a:t>P</a:t>
                </a:r>
                <a:r>
                  <a:rPr sz="1200" spc="-40" dirty="0">
                    <a:solidFill>
                      <a:srgbClr val="FFFFFF"/>
                    </a:solidFill>
                    <a:latin typeface="Verdana"/>
                    <a:cs typeface="Verdana"/>
                  </a:rPr>
                  <a:t>r</a:t>
                </a:r>
                <a:r>
                  <a:rPr sz="1200" spc="-65" dirty="0">
                    <a:solidFill>
                      <a:srgbClr val="FFFFFF"/>
                    </a:solidFill>
                    <a:latin typeface="Verdana"/>
                    <a:cs typeface="Verdana"/>
                  </a:rPr>
                  <a:t>o</a:t>
                </a:r>
                <a:r>
                  <a:rPr sz="1200" spc="-20" dirty="0">
                    <a:solidFill>
                      <a:srgbClr val="FFFFFF"/>
                    </a:solidFill>
                    <a:latin typeface="Verdana"/>
                    <a:cs typeface="Verdana"/>
                  </a:rPr>
                  <a:t>fes</a:t>
                </a:r>
                <a:r>
                  <a:rPr sz="1200" spc="-35" dirty="0">
                    <a:solidFill>
                      <a:srgbClr val="FFFFFF"/>
                    </a:solidFill>
                    <a:latin typeface="Verdana"/>
                    <a:cs typeface="Verdana"/>
                  </a:rPr>
                  <a:t>o</a:t>
                </a:r>
                <a:r>
                  <a:rPr sz="1200" spc="-30" dirty="0">
                    <a:solidFill>
                      <a:srgbClr val="FFFFFF"/>
                    </a:solidFill>
                    <a:latin typeface="Verdana"/>
                    <a:cs typeface="Verdana"/>
                  </a:rPr>
                  <a:t>ra</a:t>
                </a:r>
                <a:r>
                  <a:rPr sz="1200" spc="-105" dirty="0">
                    <a:solidFill>
                      <a:srgbClr val="FFFFFF"/>
                    </a:solidFill>
                    <a:latin typeface="Verdana"/>
                    <a:cs typeface="Verdana"/>
                  </a:rPr>
                  <a:t> </a:t>
                </a:r>
                <a:r>
                  <a:rPr sz="1200" spc="-30" dirty="0">
                    <a:solidFill>
                      <a:srgbClr val="FFFFFF"/>
                    </a:solidFill>
                    <a:latin typeface="Verdana"/>
                    <a:cs typeface="Verdana"/>
                  </a:rPr>
                  <a:t>D</a:t>
                </a:r>
                <a:r>
                  <a:rPr sz="1200" spc="-114" dirty="0">
                    <a:solidFill>
                      <a:srgbClr val="FFFFFF"/>
                    </a:solidFill>
                    <a:latin typeface="Verdana"/>
                    <a:cs typeface="Verdana"/>
                  </a:rPr>
                  <a:t>i</a:t>
                </a:r>
                <a:r>
                  <a:rPr sz="1200" spc="-20" dirty="0">
                    <a:solidFill>
                      <a:srgbClr val="FFFFFF"/>
                    </a:solidFill>
                    <a:latin typeface="Verdana"/>
                    <a:cs typeface="Verdana"/>
                  </a:rPr>
                  <a:t>feren</a:t>
                </a:r>
                <a:r>
                  <a:rPr sz="1200" spc="150" dirty="0">
                    <a:solidFill>
                      <a:srgbClr val="FFFFFF"/>
                    </a:solidFill>
                    <a:latin typeface="Verdana"/>
                    <a:cs typeface="Verdana"/>
                  </a:rPr>
                  <a:t>c</a:t>
                </a:r>
                <a:r>
                  <a:rPr sz="1200" spc="-114" dirty="0">
                    <a:solidFill>
                      <a:srgbClr val="FFFFFF"/>
                    </a:solidFill>
                    <a:latin typeface="Verdana"/>
                    <a:cs typeface="Verdana"/>
                  </a:rPr>
                  <a:t>i</a:t>
                </a:r>
                <a:r>
                  <a:rPr sz="1200" dirty="0">
                    <a:solidFill>
                      <a:srgbClr val="FFFFFF"/>
                    </a:solidFill>
                    <a:latin typeface="Verdana"/>
                    <a:cs typeface="Verdana"/>
                  </a:rPr>
                  <a:t>al</a:t>
                </a:r>
                <a:r>
                  <a:rPr sz="1200" spc="-65" dirty="0">
                    <a:solidFill>
                      <a:srgbClr val="FFFFFF"/>
                    </a:solidFill>
                    <a:latin typeface="Verdana"/>
                    <a:cs typeface="Verdana"/>
                  </a:rPr>
                  <a:t> </a:t>
                </a:r>
                <a:r>
                  <a:rPr sz="1200" spc="150" dirty="0">
                    <a:solidFill>
                      <a:srgbClr val="FFFFFF"/>
                    </a:solidFill>
                    <a:latin typeface="Verdana"/>
                    <a:cs typeface="Verdana"/>
                  </a:rPr>
                  <a:t>c</a:t>
                </a:r>
                <a:r>
                  <a:rPr sz="1200" spc="45" dirty="0">
                    <a:solidFill>
                      <a:srgbClr val="FFFFFF"/>
                    </a:solidFill>
                    <a:latin typeface="Verdana"/>
                    <a:cs typeface="Verdana"/>
                  </a:rPr>
                  <a:t>o</a:t>
                </a:r>
                <a:r>
                  <a:rPr sz="1200" spc="-20" dirty="0">
                    <a:solidFill>
                      <a:srgbClr val="FFFFFF"/>
                    </a:solidFill>
                    <a:latin typeface="Verdana"/>
                    <a:cs typeface="Verdana"/>
                  </a:rPr>
                  <a:t>n  </a:t>
                </a:r>
                <a:r>
                  <a:rPr sz="1200" spc="125" dirty="0">
                    <a:solidFill>
                      <a:srgbClr val="FFFFFF"/>
                    </a:solidFill>
                    <a:latin typeface="Verdana"/>
                    <a:cs typeface="Verdana"/>
                  </a:rPr>
                  <a:t>M</a:t>
                </a:r>
                <a:r>
                  <a:rPr sz="1200" spc="15" dirty="0">
                    <a:solidFill>
                      <a:srgbClr val="FFFFFF"/>
                    </a:solidFill>
                    <a:latin typeface="Verdana"/>
                    <a:cs typeface="Verdana"/>
                  </a:rPr>
                  <a:t>e</a:t>
                </a:r>
                <a:r>
                  <a:rPr sz="1200" spc="20" dirty="0">
                    <a:solidFill>
                      <a:srgbClr val="FFFFFF"/>
                    </a:solidFill>
                    <a:latin typeface="Verdana"/>
                    <a:cs typeface="Verdana"/>
                  </a:rPr>
                  <a:t>n</a:t>
                </a:r>
                <a:r>
                  <a:rPr sz="1200" spc="150" dirty="0">
                    <a:solidFill>
                      <a:srgbClr val="FFFFFF"/>
                    </a:solidFill>
                    <a:latin typeface="Verdana"/>
                    <a:cs typeface="Verdana"/>
                  </a:rPr>
                  <a:t>c</a:t>
                </a:r>
                <a:r>
                  <a:rPr sz="1200" spc="-114" dirty="0">
                    <a:solidFill>
                      <a:srgbClr val="FFFFFF"/>
                    </a:solidFill>
                    <a:latin typeface="Verdana"/>
                    <a:cs typeface="Verdana"/>
                  </a:rPr>
                  <a:t>i</a:t>
                </a:r>
                <a:r>
                  <a:rPr sz="1200" spc="45" dirty="0">
                    <a:solidFill>
                      <a:srgbClr val="FFFFFF"/>
                    </a:solidFill>
                    <a:latin typeface="Verdana"/>
                    <a:cs typeface="Verdana"/>
                  </a:rPr>
                  <a:t>ó</a:t>
                </a:r>
                <a:r>
                  <a:rPr sz="1200" spc="-30" dirty="0">
                    <a:solidFill>
                      <a:srgbClr val="FFFFFF"/>
                    </a:solidFill>
                    <a:latin typeface="Verdana"/>
                    <a:cs typeface="Verdana"/>
                  </a:rPr>
                  <a:t>n</a:t>
                </a:r>
                <a:r>
                  <a:rPr sz="1200" spc="-135" dirty="0">
                    <a:solidFill>
                      <a:srgbClr val="FFFFFF"/>
                    </a:solidFill>
                    <a:latin typeface="Verdana"/>
                    <a:cs typeface="Verdana"/>
                  </a:rPr>
                  <a:t> </a:t>
                </a:r>
                <a:r>
                  <a:rPr sz="1200" spc="15" dirty="0">
                    <a:solidFill>
                      <a:srgbClr val="FFFFFF"/>
                    </a:solidFill>
                    <a:latin typeface="Verdana"/>
                    <a:cs typeface="Verdana"/>
                  </a:rPr>
                  <a:t>en</a:t>
                </a:r>
                <a:r>
                  <a:rPr sz="1200" spc="-80" dirty="0">
                    <a:solidFill>
                      <a:srgbClr val="FFFFFF"/>
                    </a:solidFill>
                    <a:latin typeface="Verdana"/>
                    <a:cs typeface="Verdana"/>
                  </a:rPr>
                  <a:t> </a:t>
                </a:r>
                <a:r>
                  <a:rPr sz="1200" spc="-15" dirty="0">
                    <a:solidFill>
                      <a:srgbClr val="FFFFFF"/>
                    </a:solidFill>
                    <a:latin typeface="Verdana"/>
                    <a:cs typeface="Verdana"/>
                  </a:rPr>
                  <a:t>m</a:t>
                </a:r>
                <a:r>
                  <a:rPr sz="1200" spc="10" dirty="0">
                    <a:solidFill>
                      <a:srgbClr val="FFFFFF"/>
                    </a:solidFill>
                    <a:latin typeface="Verdana"/>
                    <a:cs typeface="Verdana"/>
                  </a:rPr>
                  <a:t>a</a:t>
                </a:r>
                <a:r>
                  <a:rPr sz="1200" spc="20" dirty="0">
                    <a:solidFill>
                      <a:srgbClr val="FFFFFF"/>
                    </a:solidFill>
                    <a:latin typeface="Verdana"/>
                    <a:cs typeface="Verdana"/>
                  </a:rPr>
                  <a:t>t</a:t>
                </a:r>
                <a:r>
                  <a:rPr sz="1200" spc="5" dirty="0">
                    <a:solidFill>
                      <a:srgbClr val="FFFFFF"/>
                    </a:solidFill>
                    <a:latin typeface="Verdana"/>
                    <a:cs typeface="Verdana"/>
                  </a:rPr>
                  <a:t>e</a:t>
                </a:r>
                <a:r>
                  <a:rPr sz="1200" spc="40" dirty="0">
                    <a:solidFill>
                      <a:srgbClr val="FFFFFF"/>
                    </a:solidFill>
                    <a:latin typeface="Verdana"/>
                    <a:cs typeface="Verdana"/>
                  </a:rPr>
                  <a:t>m</a:t>
                </a:r>
                <a:r>
                  <a:rPr sz="1200" spc="10" dirty="0">
                    <a:solidFill>
                      <a:srgbClr val="FFFFFF"/>
                    </a:solidFill>
                    <a:latin typeface="Verdana"/>
                    <a:cs typeface="Verdana"/>
                  </a:rPr>
                  <a:t>á</a:t>
                </a:r>
                <a:r>
                  <a:rPr sz="1200" spc="20" dirty="0">
                    <a:solidFill>
                      <a:srgbClr val="FFFFFF"/>
                    </a:solidFill>
                    <a:latin typeface="Verdana"/>
                    <a:cs typeface="Verdana"/>
                  </a:rPr>
                  <a:t>t</a:t>
                </a:r>
                <a:r>
                  <a:rPr sz="1200" spc="-114" dirty="0">
                    <a:solidFill>
                      <a:srgbClr val="FFFFFF"/>
                    </a:solidFill>
                    <a:latin typeface="Verdana"/>
                    <a:cs typeface="Verdana"/>
                  </a:rPr>
                  <a:t>i</a:t>
                </a:r>
                <a:r>
                  <a:rPr sz="1200" spc="130" dirty="0">
                    <a:solidFill>
                      <a:srgbClr val="FFFFFF"/>
                    </a:solidFill>
                    <a:latin typeface="Verdana"/>
                    <a:cs typeface="Verdana"/>
                  </a:rPr>
                  <a:t>c</a:t>
                </a:r>
                <a:r>
                  <a:rPr sz="1200" spc="70" dirty="0">
                    <a:solidFill>
                      <a:srgbClr val="FFFFFF"/>
                    </a:solidFill>
                    <a:latin typeface="Verdana"/>
                    <a:cs typeface="Verdana"/>
                  </a:rPr>
                  <a:t>a  </a:t>
                </a:r>
                <a:r>
                  <a:rPr sz="1200" spc="-70" dirty="0">
                    <a:solidFill>
                      <a:srgbClr val="FFFFFF"/>
                    </a:solidFill>
                    <a:latin typeface="Verdana"/>
                    <a:cs typeface="Verdana"/>
                  </a:rPr>
                  <a:t>y</a:t>
                </a:r>
                <a:r>
                  <a:rPr sz="1200" spc="-110" dirty="0">
                    <a:solidFill>
                      <a:srgbClr val="FFFFFF"/>
                    </a:solidFill>
                    <a:latin typeface="Verdana"/>
                    <a:cs typeface="Verdana"/>
                  </a:rPr>
                  <a:t> </a:t>
                </a:r>
                <a:r>
                  <a:rPr sz="1200" spc="-55" dirty="0">
                    <a:solidFill>
                      <a:srgbClr val="FFFFFF"/>
                    </a:solidFill>
                    <a:latin typeface="Verdana"/>
                    <a:cs typeface="Verdana"/>
                  </a:rPr>
                  <a:t>l</a:t>
                </a:r>
                <a:r>
                  <a:rPr sz="1200" spc="-114" dirty="0">
                    <a:solidFill>
                      <a:srgbClr val="FFFFFF"/>
                    </a:solidFill>
                    <a:latin typeface="Verdana"/>
                    <a:cs typeface="Verdana"/>
                  </a:rPr>
                  <a:t>i</a:t>
                </a:r>
                <a:r>
                  <a:rPr sz="1200" spc="-60" dirty="0">
                    <a:solidFill>
                      <a:srgbClr val="FFFFFF"/>
                    </a:solidFill>
                    <a:latin typeface="Verdana"/>
                    <a:cs typeface="Verdana"/>
                  </a:rPr>
                  <a:t>t</a:t>
                </a:r>
                <a:r>
                  <a:rPr sz="1200" spc="15" dirty="0">
                    <a:solidFill>
                      <a:srgbClr val="FFFFFF"/>
                    </a:solidFill>
                    <a:latin typeface="Verdana"/>
                    <a:cs typeface="Verdana"/>
                  </a:rPr>
                  <a:t>erac</a:t>
                </a:r>
                <a:r>
                  <a:rPr sz="1200" spc="-15" dirty="0">
                    <a:solidFill>
                      <a:srgbClr val="FFFFFF"/>
                    </a:solidFill>
                    <a:latin typeface="Verdana"/>
                    <a:cs typeface="Verdana"/>
                  </a:rPr>
                  <a:t>i</a:t>
                </a:r>
                <a:r>
                  <a:rPr sz="1200" spc="75" dirty="0">
                    <a:solidFill>
                      <a:srgbClr val="FFFFFF"/>
                    </a:solidFill>
                    <a:latin typeface="Verdana"/>
                    <a:cs typeface="Verdana"/>
                  </a:rPr>
                  <a:t>dad</a:t>
                </a:r>
                <a:endParaRPr sz="1200" dirty="0">
                  <a:latin typeface="Verdana"/>
                  <a:cs typeface="Verdana"/>
                </a:endParaRPr>
              </a:p>
            </p:txBody>
          </p:sp>
        </p:grp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6D5F7AE5-F3D2-4256-BE89-F4C69C20CFFE}"/>
              </a:ext>
            </a:extLst>
          </p:cNvPr>
          <p:cNvGrpSpPr/>
          <p:nvPr/>
        </p:nvGrpSpPr>
        <p:grpSpPr>
          <a:xfrm>
            <a:off x="671928" y="2850307"/>
            <a:ext cx="1871262" cy="3305415"/>
            <a:chOff x="968288" y="3276599"/>
            <a:chExt cx="1871262" cy="3305415"/>
          </a:xfrm>
        </p:grpSpPr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id="{26AEE630-3617-4410-924B-338B14321D44}"/>
                </a:ext>
              </a:extLst>
            </p:cNvPr>
            <p:cNvSpPr/>
            <p:nvPr/>
          </p:nvSpPr>
          <p:spPr>
            <a:xfrm>
              <a:off x="968289" y="3276599"/>
              <a:ext cx="1871261" cy="3305415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968288" y="5497832"/>
              <a:ext cx="1871261" cy="99377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065" marR="5080" indent="635" algn="ctr">
                <a:lnSpc>
                  <a:spcPct val="150200"/>
                </a:lnSpc>
                <a:spcBef>
                  <a:spcPts val="100"/>
                </a:spcBef>
              </a:pPr>
              <a:r>
                <a:rPr sz="1200" dirty="0">
                  <a:solidFill>
                    <a:srgbClr val="FFFFFF"/>
                  </a:solidFill>
                  <a:latin typeface="Verdana"/>
                  <a:cs typeface="Verdana"/>
                </a:rPr>
                <a:t>Stephanie Rojas C.  Educadora Diferencial</a:t>
              </a:r>
              <a:endParaRPr sz="1200" dirty="0">
                <a:latin typeface="Verdana"/>
                <a:cs typeface="Verdana"/>
              </a:endParaRPr>
            </a:p>
            <a:p>
              <a:pPr marL="12065" marR="5080" algn="ctr">
                <a:lnSpc>
                  <a:spcPts val="1160"/>
                </a:lnSpc>
                <a:spcBef>
                  <a:spcPts val="969"/>
                </a:spcBef>
              </a:pPr>
              <a:r>
                <a:rPr sz="1200" dirty="0" err="1">
                  <a:solidFill>
                    <a:srgbClr val="FFFFFF"/>
                  </a:solidFill>
                  <a:latin typeface="Verdana"/>
                  <a:cs typeface="Verdana"/>
                </a:rPr>
                <a:t>Mención</a:t>
              </a:r>
              <a:r>
                <a:rPr lang="es-CL" sz="1200" dirty="0">
                  <a:solidFill>
                    <a:srgbClr val="FFFFFF"/>
                  </a:solidFill>
                  <a:latin typeface="Verdana"/>
                  <a:cs typeface="Verdana"/>
                </a:rPr>
                <a:t> </a:t>
              </a:r>
              <a:r>
                <a:rPr sz="1200" dirty="0" err="1">
                  <a:solidFill>
                    <a:srgbClr val="FFFFFF"/>
                  </a:solidFill>
                  <a:latin typeface="Verdana"/>
                  <a:cs typeface="Verdana"/>
                </a:rPr>
                <a:t>en</a:t>
              </a:r>
              <a:r>
                <a:rPr sz="1200" dirty="0">
                  <a:solidFill>
                    <a:srgbClr val="FFFFFF"/>
                  </a:solidFill>
                  <a:latin typeface="Verdana"/>
                  <a:cs typeface="Verdana"/>
                </a:rPr>
                <a:t> TEL e </a:t>
              </a:r>
              <a:r>
                <a:rPr sz="1200" dirty="0" err="1">
                  <a:solidFill>
                    <a:srgbClr val="FFFFFF"/>
                  </a:solidFill>
                  <a:latin typeface="Verdana"/>
                  <a:cs typeface="Verdana"/>
                </a:rPr>
                <a:t>Inclusión</a:t>
              </a:r>
              <a:r>
                <a:rPr sz="1200" dirty="0">
                  <a:solidFill>
                    <a:srgbClr val="FFFFFF"/>
                  </a:solidFill>
                  <a:latin typeface="Verdana"/>
                  <a:cs typeface="Verdana"/>
                </a:rPr>
                <a:t> </a:t>
              </a:r>
              <a:r>
                <a:rPr sz="1200" dirty="0" err="1">
                  <a:solidFill>
                    <a:srgbClr val="FFFFFF"/>
                  </a:solidFill>
                  <a:latin typeface="Verdana"/>
                  <a:cs typeface="Verdana"/>
                </a:rPr>
                <a:t>educativa</a:t>
              </a:r>
              <a:endParaRPr sz="1200" dirty="0">
                <a:latin typeface="Verdana"/>
                <a:cs typeface="Verdana"/>
              </a:endParaRPr>
            </a:p>
          </p:txBody>
        </p:sp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50F383B0-5EDC-414B-B19A-0E8C6BC28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512" y="3370102"/>
              <a:ext cx="1595798" cy="2127730"/>
            </a:xfrm>
            <a:prstGeom prst="rect">
              <a:avLst/>
            </a:prstGeom>
          </p:spPr>
        </p:pic>
      </p:grpSp>
      <p:pic>
        <p:nvPicPr>
          <p:cNvPr id="27" name="Gráfico 26">
            <a:extLst>
              <a:ext uri="{FF2B5EF4-FFF2-40B4-BE49-F238E27FC236}">
                <a16:creationId xmlns:a16="http://schemas.microsoft.com/office/drawing/2014/main" id="{3036D7F1-38CF-43F4-B9E4-43DC7454D8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7468" y="512123"/>
            <a:ext cx="1782025" cy="11097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CE9771B-5D75-409F-9351-F5260EA2EAF5}"/>
              </a:ext>
            </a:extLst>
          </p:cNvPr>
          <p:cNvSpPr/>
          <p:nvPr/>
        </p:nvSpPr>
        <p:spPr>
          <a:xfrm>
            <a:off x="9829800" y="0"/>
            <a:ext cx="2362199" cy="1529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9F9FA8CD-075F-4A47-B4D3-B19BD8B88211}"/>
              </a:ext>
            </a:extLst>
          </p:cNvPr>
          <p:cNvSpPr/>
          <p:nvPr/>
        </p:nvSpPr>
        <p:spPr>
          <a:xfrm>
            <a:off x="4787494" y="1529120"/>
            <a:ext cx="6602255" cy="50292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AE8E38F-5918-4F54-85BD-9542FE381D85}"/>
              </a:ext>
            </a:extLst>
          </p:cNvPr>
          <p:cNvSpPr/>
          <p:nvPr/>
        </p:nvSpPr>
        <p:spPr>
          <a:xfrm>
            <a:off x="1" y="0"/>
            <a:ext cx="4419600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894" y="609600"/>
            <a:ext cx="3683813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7304405" algn="l"/>
              </a:tabLst>
            </a:pPr>
            <a:r>
              <a:rPr sz="2800" dirty="0"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  <a:r>
              <a:rPr lang="es-CL" sz="2800" dirty="0">
                <a:latin typeface="Verdana" panose="020B0604030504040204" pitchFamily="34" charset="0"/>
                <a:ea typeface="Verdana" panose="020B0604030504040204" pitchFamily="34" charset="0"/>
              </a:rPr>
              <a:t>EUNIÓN DE APODERADO Y TALLER DE APODERADOS</a:t>
            </a:r>
            <a:endParaRPr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85733" y="3182574"/>
            <a:ext cx="5932012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/>
            <a:r>
              <a:rPr sz="1400" b="1" dirty="0">
                <a:solidFill>
                  <a:srgbClr val="EBEBEB"/>
                </a:solidFill>
                <a:latin typeface="Verdana"/>
                <a:cs typeface="Verdana"/>
              </a:rPr>
              <a:t>Anualmente se realizan dos reuniones de apoderados para informar el logro de nuestros  estudiantes, formas de trabajo, apoyos realizados ,entre otros, </a:t>
            </a:r>
            <a:r>
              <a:rPr sz="1400" b="1" dirty="0" err="1">
                <a:solidFill>
                  <a:srgbClr val="EBEBEB"/>
                </a:solidFill>
                <a:latin typeface="Verdana"/>
                <a:cs typeface="Verdana"/>
              </a:rPr>
              <a:t>haciendo</a:t>
            </a:r>
            <a:r>
              <a:rPr sz="1400" b="1" dirty="0">
                <a:solidFill>
                  <a:srgbClr val="EBEBEB"/>
                </a:solidFill>
                <a:latin typeface="Verdana"/>
                <a:cs typeface="Verdana"/>
              </a:rPr>
              <a:t> part</a:t>
            </a:r>
            <a:r>
              <a:rPr lang="es-ES" sz="1400" b="1" dirty="0">
                <a:solidFill>
                  <a:srgbClr val="EBEBEB"/>
                </a:solidFill>
                <a:latin typeface="Verdana"/>
                <a:cs typeface="Verdana"/>
              </a:rPr>
              <a:t>í</a:t>
            </a:r>
            <a:r>
              <a:rPr sz="1400" b="1" dirty="0" err="1">
                <a:solidFill>
                  <a:srgbClr val="EBEBEB"/>
                </a:solidFill>
                <a:latin typeface="Verdana"/>
                <a:cs typeface="Verdana"/>
              </a:rPr>
              <a:t>cipe</a:t>
            </a:r>
            <a:r>
              <a:rPr sz="1400" b="1" dirty="0">
                <a:solidFill>
                  <a:srgbClr val="EBEBEB"/>
                </a:solidFill>
                <a:latin typeface="Verdana"/>
                <a:cs typeface="Verdana"/>
              </a:rPr>
              <a:t> a </a:t>
            </a:r>
            <a:r>
              <a:rPr sz="1400" b="1" dirty="0" err="1">
                <a:solidFill>
                  <a:srgbClr val="EBEBEB"/>
                </a:solidFill>
                <a:latin typeface="Verdana"/>
                <a:cs typeface="Verdana"/>
              </a:rPr>
              <a:t>los</a:t>
            </a:r>
            <a:r>
              <a:rPr sz="1400" b="1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1400" b="1" dirty="0" err="1">
                <a:solidFill>
                  <a:srgbClr val="EBEBEB"/>
                </a:solidFill>
                <a:latin typeface="Verdana"/>
                <a:cs typeface="Verdana"/>
              </a:rPr>
              <a:t>apodera</a:t>
            </a:r>
            <a:r>
              <a:rPr lang="es-ES" sz="1400" b="1" dirty="0">
                <a:solidFill>
                  <a:srgbClr val="EBEBEB"/>
                </a:solidFill>
                <a:latin typeface="Verdana"/>
                <a:cs typeface="Verdana"/>
              </a:rPr>
              <a:t>d</a:t>
            </a:r>
            <a:r>
              <a:rPr sz="1400" b="1" dirty="0" err="1">
                <a:solidFill>
                  <a:srgbClr val="EBEBEB"/>
                </a:solidFill>
                <a:latin typeface="Verdana"/>
                <a:cs typeface="Verdana"/>
              </a:rPr>
              <a:t>os</a:t>
            </a:r>
            <a:r>
              <a:rPr sz="1400" b="1" dirty="0">
                <a:solidFill>
                  <a:srgbClr val="EBEBEB"/>
                </a:solidFill>
                <a:latin typeface="Verdana"/>
                <a:cs typeface="Verdana"/>
              </a:rPr>
              <a:t> del  proceso de enseñanza aprendizaje. En esta oportunidad se les realiza un taller impartido por la </a:t>
            </a:r>
            <a:r>
              <a:rPr sz="1400" b="1" dirty="0" err="1">
                <a:solidFill>
                  <a:srgbClr val="EBEBEB"/>
                </a:solidFill>
                <a:latin typeface="Verdana"/>
                <a:cs typeface="Verdana"/>
              </a:rPr>
              <a:t>psicólog</a:t>
            </a:r>
            <a:r>
              <a:rPr lang="es-CL" sz="1400" b="1" dirty="0">
                <a:solidFill>
                  <a:srgbClr val="EBEBEB"/>
                </a:solidFill>
                <a:latin typeface="Verdana"/>
                <a:cs typeface="Verdana"/>
              </a:rPr>
              <a:t>a </a:t>
            </a:r>
            <a:r>
              <a:rPr sz="1400" b="1" dirty="0">
                <a:solidFill>
                  <a:srgbClr val="EBEBEB"/>
                </a:solidFill>
                <a:latin typeface="Verdana"/>
                <a:cs typeface="Verdana"/>
              </a:rPr>
              <a:t>con temas alusivos a la psicoeducación.</a:t>
            </a:r>
            <a:endParaRPr sz="1400" b="1" dirty="0">
              <a:latin typeface="Verdana"/>
              <a:cs typeface="Verdana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6590497-C81D-C942-BE7D-E00C40F922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25"/>
          <a:stretch/>
        </p:blipFill>
        <p:spPr>
          <a:xfrm>
            <a:off x="802251" y="4921862"/>
            <a:ext cx="3617350" cy="1636458"/>
          </a:xfrm>
          <a:prstGeom prst="rect">
            <a:avLst/>
          </a:prstGeom>
          <a:ln w="34925"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3A53F35-7DD8-CA43-AA4E-E0674C695C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65525"/>
            <a:ext cx="3683813" cy="2072145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AEBC6CEC-4864-4B48-AFFF-8D159C969E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26732" y="147511"/>
            <a:ext cx="1782025" cy="11097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0D8822A7-7AED-45AA-A8F4-354ADD876476}"/>
              </a:ext>
            </a:extLst>
          </p:cNvPr>
          <p:cNvSpPr/>
          <p:nvPr/>
        </p:nvSpPr>
        <p:spPr>
          <a:xfrm>
            <a:off x="4648200" y="1371600"/>
            <a:ext cx="6477000" cy="16764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2A693A8-7A36-49A0-9722-7D41C00FDF9C}"/>
              </a:ext>
            </a:extLst>
          </p:cNvPr>
          <p:cNvSpPr/>
          <p:nvPr/>
        </p:nvSpPr>
        <p:spPr>
          <a:xfrm>
            <a:off x="0" y="0"/>
            <a:ext cx="4191000" cy="685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1" y="2499319"/>
            <a:ext cx="4191001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sz="3200" b="1" dirty="0">
                <a:latin typeface="Verdana" panose="020B0604030504040204" pitchFamily="34" charset="0"/>
                <a:ea typeface="Verdana" panose="020B0604030504040204" pitchFamily="34" charset="0"/>
              </a:rPr>
              <a:t>PREMIACIÓN</a:t>
            </a:r>
            <a:br>
              <a:rPr lang="es-CL" sz="32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sz="3200" b="1" dirty="0">
                <a:latin typeface="Verdana" panose="020B0604030504040204" pitchFamily="34" charset="0"/>
                <a:ea typeface="Verdana" panose="020B0604030504040204" pitchFamily="34" charset="0"/>
              </a:rPr>
              <a:t>”ESPACIO DE ESTRELLAS”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80272" y="1557010"/>
            <a:ext cx="6212855" cy="131702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5080" algn="just"/>
            <a:r>
              <a:rPr sz="1200" spc="-130" dirty="0">
                <a:solidFill>
                  <a:srgbClr val="FFFFFF"/>
                </a:solidFill>
                <a:latin typeface="Verdana"/>
                <a:cs typeface="Verdana"/>
              </a:rPr>
              <a:t>El </a:t>
            </a:r>
            <a:r>
              <a:rPr sz="1200" spc="30" dirty="0">
                <a:solidFill>
                  <a:srgbClr val="FFFFFF"/>
                </a:solidFill>
                <a:latin typeface="Verdana"/>
                <a:cs typeface="Verdana"/>
              </a:rPr>
              <a:t>día </a:t>
            </a:r>
            <a:r>
              <a:rPr lang="es-ES" sz="1200" spc="-30" dirty="0">
                <a:solidFill>
                  <a:srgbClr val="FFFFFF"/>
                </a:solidFill>
                <a:latin typeface="Verdana"/>
                <a:cs typeface="Verdana"/>
              </a:rPr>
              <a:t>Jueves</a:t>
            </a:r>
            <a:r>
              <a:rPr sz="12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14" dirty="0">
                <a:solidFill>
                  <a:srgbClr val="FFFFFF"/>
                </a:solidFill>
                <a:latin typeface="Verdana"/>
                <a:cs typeface="Verdana"/>
              </a:rPr>
              <a:t>12 </a:t>
            </a:r>
            <a:r>
              <a:rPr sz="1200" spc="80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octubre </a:t>
            </a:r>
            <a:r>
              <a:rPr sz="1200" spc="-60" dirty="0">
                <a:solidFill>
                  <a:srgbClr val="FFFFFF"/>
                </a:solidFill>
                <a:latin typeface="Verdana"/>
                <a:cs typeface="Verdana"/>
              </a:rPr>
              <a:t>se </a:t>
            </a:r>
            <a:r>
              <a:rPr sz="1200" spc="-40" dirty="0">
                <a:solidFill>
                  <a:srgbClr val="FFFFFF"/>
                </a:solidFill>
                <a:latin typeface="Verdana"/>
                <a:cs typeface="Verdana"/>
              </a:rPr>
              <a:t>realizo 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una 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</a:rPr>
              <a:t>actividad </a:t>
            </a: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dirigida 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por 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el 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</a:rPr>
              <a:t>equipo </a:t>
            </a:r>
            <a:r>
              <a:rPr sz="1200" spc="-155" dirty="0">
                <a:solidFill>
                  <a:srgbClr val="FFFFFF"/>
                </a:solidFill>
                <a:latin typeface="Verdana"/>
                <a:cs typeface="Verdana"/>
              </a:rPr>
              <a:t>PIE 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</a:rPr>
              <a:t>llamada </a:t>
            </a:r>
            <a:r>
              <a:rPr sz="1200" spc="-75" dirty="0">
                <a:solidFill>
                  <a:srgbClr val="FFFFFF"/>
                </a:solidFill>
                <a:latin typeface="Verdana"/>
                <a:cs typeface="Verdana"/>
              </a:rPr>
              <a:t>“Espacio </a:t>
            </a:r>
            <a:r>
              <a:rPr sz="1200" spc="-50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1200" spc="-145" dirty="0">
                <a:solidFill>
                  <a:srgbClr val="FFFFFF"/>
                </a:solidFill>
                <a:latin typeface="Verdana"/>
                <a:cs typeface="Verdana"/>
              </a:rPr>
              <a:t>Estrellas”, </a:t>
            </a:r>
            <a:r>
              <a:rPr sz="1200" spc="-60" dirty="0">
                <a:solidFill>
                  <a:srgbClr val="FFFFFF"/>
                </a:solidFill>
                <a:latin typeface="Verdana"/>
                <a:cs typeface="Verdana"/>
              </a:rPr>
              <a:t>se </a:t>
            </a:r>
            <a:r>
              <a:rPr sz="12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ejecuto</a:t>
            </a:r>
            <a:r>
              <a:rPr sz="1200" spc="2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60" dirty="0">
                <a:solidFill>
                  <a:srgbClr val="FFFFFF"/>
                </a:solidFill>
                <a:latin typeface="Verdana"/>
                <a:cs typeface="Verdana"/>
              </a:rPr>
              <a:t>con</a:t>
            </a:r>
            <a:r>
              <a:rPr sz="12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12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finalidad</a:t>
            </a:r>
            <a:r>
              <a:rPr sz="12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80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200" spc="3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Verdana"/>
                <a:cs typeface="Verdana"/>
              </a:rPr>
              <a:t>motivar</a:t>
            </a:r>
            <a:r>
              <a:rPr sz="12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7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incentivar</a:t>
            </a:r>
            <a:r>
              <a:rPr sz="12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2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Verdana"/>
                <a:cs typeface="Verdana"/>
              </a:rPr>
              <a:t>nuestros</a:t>
            </a:r>
            <a:r>
              <a:rPr sz="12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estudiantes.</a:t>
            </a:r>
            <a:r>
              <a:rPr sz="12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12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esta</a:t>
            </a:r>
            <a:r>
              <a:rPr sz="12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Verdana"/>
                <a:cs typeface="Verdana"/>
              </a:rPr>
              <a:t>acción</a:t>
            </a:r>
            <a:r>
              <a:rPr sz="12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Verdana"/>
                <a:cs typeface="Verdana"/>
              </a:rPr>
              <a:t>se</a:t>
            </a:r>
            <a:r>
              <a:rPr sz="12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30" dirty="0">
                <a:solidFill>
                  <a:srgbClr val="FFFFFF"/>
                </a:solidFill>
                <a:latin typeface="Verdana"/>
                <a:cs typeface="Verdana"/>
              </a:rPr>
              <a:t>efectuó</a:t>
            </a:r>
            <a:r>
              <a:rPr sz="12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una</a:t>
            </a:r>
            <a:r>
              <a:rPr sz="12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premiación </a:t>
            </a:r>
            <a:r>
              <a:rPr sz="1200" spc="-48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30" dirty="0">
                <a:solidFill>
                  <a:srgbClr val="FFFFFF"/>
                </a:solidFill>
                <a:latin typeface="Verdana"/>
                <a:cs typeface="Verdana"/>
              </a:rPr>
              <a:t>para 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aquellos </a:t>
            </a:r>
            <a:r>
              <a:rPr sz="1200" spc="-35" dirty="0">
                <a:solidFill>
                  <a:srgbClr val="FFFFFF"/>
                </a:solidFill>
                <a:latin typeface="Verdana"/>
                <a:cs typeface="Verdana"/>
              </a:rPr>
              <a:t>estudiantes </a:t>
            </a:r>
            <a:r>
              <a:rPr sz="1200" spc="80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primero </a:t>
            </a:r>
            <a:r>
              <a:rPr sz="1200" spc="114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cuarto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medio,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40" dirty="0">
                <a:solidFill>
                  <a:srgbClr val="FFFFFF"/>
                </a:solidFill>
                <a:latin typeface="Verdana"/>
                <a:cs typeface="Verdana"/>
              </a:rPr>
              <a:t>que </a:t>
            </a:r>
            <a:r>
              <a:rPr sz="1200" spc="-30" dirty="0">
                <a:solidFill>
                  <a:srgbClr val="FFFFFF"/>
                </a:solidFill>
                <a:latin typeface="Verdana"/>
                <a:cs typeface="Verdana"/>
              </a:rPr>
              <a:t>fueron </a:t>
            </a: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destacados, específicamente 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en 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dos </a:t>
            </a:r>
            <a:r>
              <a:rPr sz="1200" spc="-50" dirty="0">
                <a:solidFill>
                  <a:srgbClr val="FFFFFF"/>
                </a:solidFill>
                <a:latin typeface="Verdana"/>
                <a:cs typeface="Verdana"/>
              </a:rPr>
              <a:t>ámbitos; </a:t>
            </a: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5" dirty="0">
                <a:solidFill>
                  <a:srgbClr val="FFFFFF"/>
                </a:solidFill>
                <a:latin typeface="Verdana"/>
                <a:cs typeface="Verdana"/>
              </a:rPr>
              <a:t>superación </a:t>
            </a:r>
            <a:r>
              <a:rPr sz="1200" spc="-35" dirty="0">
                <a:solidFill>
                  <a:srgbClr val="FFFFFF"/>
                </a:solidFill>
                <a:latin typeface="Verdana"/>
                <a:cs typeface="Verdana"/>
              </a:rPr>
              <a:t>académica </a:t>
            </a:r>
            <a:r>
              <a:rPr sz="1200" spc="-100" dirty="0">
                <a:solidFill>
                  <a:srgbClr val="FFFFFF"/>
                </a:solidFill>
                <a:latin typeface="Verdana"/>
                <a:cs typeface="Verdana"/>
              </a:rPr>
              <a:t>y </a:t>
            </a:r>
            <a:r>
              <a:rPr sz="1200" spc="-145" dirty="0">
                <a:solidFill>
                  <a:srgbClr val="FFFFFF"/>
                </a:solidFill>
                <a:latin typeface="Verdana"/>
                <a:cs typeface="Verdana"/>
              </a:rPr>
              <a:t>esfuerzo.</a:t>
            </a:r>
            <a:r>
              <a:rPr sz="12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Verdana"/>
                <a:cs typeface="Verdana"/>
              </a:rPr>
              <a:t>En 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esta 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oportunidad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participaron </a:t>
            </a:r>
            <a:r>
              <a:rPr sz="1200" spc="80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forma </a:t>
            </a:r>
            <a:r>
              <a:rPr sz="1200" spc="30" dirty="0">
                <a:solidFill>
                  <a:srgbClr val="FFFFFF"/>
                </a:solidFill>
                <a:latin typeface="Verdana"/>
                <a:cs typeface="Verdana"/>
              </a:rPr>
              <a:t>activa </a:t>
            </a:r>
            <a:r>
              <a:rPr sz="1200" spc="-145" dirty="0">
                <a:solidFill>
                  <a:srgbClr val="FFFFFF"/>
                </a:solidFill>
                <a:latin typeface="Verdana"/>
                <a:cs typeface="Verdana"/>
              </a:rPr>
              <a:t>sus</a:t>
            </a:r>
            <a:r>
              <a:rPr sz="12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Verdana"/>
                <a:cs typeface="Verdana"/>
              </a:rPr>
              <a:t>familias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tanto 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en 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12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premiación</a:t>
            </a:r>
            <a:r>
              <a:rPr sz="12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60" dirty="0">
                <a:solidFill>
                  <a:srgbClr val="FFFFFF"/>
                </a:solidFill>
                <a:latin typeface="Verdana"/>
                <a:cs typeface="Verdana"/>
              </a:rPr>
              <a:t>como</a:t>
            </a:r>
            <a:r>
              <a:rPr sz="12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12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el</a:t>
            </a:r>
            <a:r>
              <a:rPr sz="12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45" dirty="0">
                <a:solidFill>
                  <a:srgbClr val="FFFFFF"/>
                </a:solidFill>
                <a:latin typeface="Verdana"/>
                <a:cs typeface="Verdana"/>
              </a:rPr>
              <a:t>cóctel</a:t>
            </a:r>
            <a:r>
              <a:rPr sz="12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ofrecido</a:t>
            </a:r>
            <a:r>
              <a:rPr sz="12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30" dirty="0">
                <a:solidFill>
                  <a:srgbClr val="FFFFFF"/>
                </a:solidFill>
                <a:latin typeface="Verdana"/>
                <a:cs typeface="Verdana"/>
              </a:rPr>
              <a:t>para</a:t>
            </a:r>
            <a:r>
              <a:rPr sz="12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Verdana"/>
                <a:cs typeface="Verdana"/>
              </a:rPr>
              <a:t>ellos.</a:t>
            </a:r>
            <a:endParaRPr sz="1200" dirty="0">
              <a:latin typeface="Verdana"/>
              <a:cs typeface="Verdana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E9DA9DC-3938-1042-A3C7-22151E4D56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15556" r="45625" b="17778"/>
          <a:stretch/>
        </p:blipFill>
        <p:spPr>
          <a:xfrm>
            <a:off x="4890561" y="3247431"/>
            <a:ext cx="1676400" cy="271848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DF87CE6-7218-6E47-A112-0991A1F12E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31240" r="35000" b="18889"/>
          <a:stretch/>
        </p:blipFill>
        <p:spPr>
          <a:xfrm>
            <a:off x="6852260" y="3247431"/>
            <a:ext cx="1998723" cy="271848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F349DD0-9CAC-4548-A320-5BD17495A8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4" t="14445" r="29097" b="9324"/>
          <a:stretch/>
        </p:blipFill>
        <p:spPr>
          <a:xfrm>
            <a:off x="9136282" y="3247431"/>
            <a:ext cx="1743398" cy="271848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3D302C2A-BBA4-42A0-BA11-7C3EA8D222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4487" y="261836"/>
            <a:ext cx="1782025" cy="110976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283</TotalTime>
  <Words>335</Words>
  <Application>Microsoft Office PowerPoint</Application>
  <PresentationFormat>Panorámica</PresentationFormat>
  <Paragraphs>18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Calibri</vt:lpstr>
      <vt:lpstr>Century Gothic</vt:lpstr>
      <vt:lpstr>Verdana</vt:lpstr>
      <vt:lpstr>Wingdings 3</vt:lpstr>
      <vt:lpstr>Ion</vt:lpstr>
      <vt:lpstr>PROGRAMA DE INTEGRACIÓN ESCOLAR</vt:lpstr>
      <vt:lpstr>¿CUÁL ES EL ROL DEL PIE?</vt:lpstr>
      <vt:lpstr>NUESTRO EQUIPO PIE 2024</vt:lpstr>
      <vt:lpstr>REUNIÓN DE APODERADO Y TALLER DE APODERADOS</vt:lpstr>
      <vt:lpstr>PREMIACIÓN ”ESPACIO DE ESTRELLAS”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NUESTRO EQUIPO PIE 2022</dc:title>
  <dc:creator>Ailin Silva</dc:creator>
  <cp:lastModifiedBy>DIURNA</cp:lastModifiedBy>
  <cp:revision>16</cp:revision>
  <cp:lastPrinted>2024-11-07T19:33:38Z</cp:lastPrinted>
  <dcterms:created xsi:type="dcterms:W3CDTF">2024-11-07T19:08:21Z</dcterms:created>
  <dcterms:modified xsi:type="dcterms:W3CDTF">2025-01-02T15:09:25Z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2022-12-14T00:00:00Z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2024-11-07T00:00:00Z</vt:filetime>
  </property>
</Properties>
</file>