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6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7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2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1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9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8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2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8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4F6A-5873-4284-9A7E-4415D60BD9A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24-03-2021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465F-0B20-4F6D-93E5-AAB7E3091818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1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nificacionessanalfonso@gmail.com" TargetMode="External"/><Relationship Id="rId2" Type="http://schemas.openxmlformats.org/officeDocument/2006/relationships/hyperlink" Target="http://www.colegiosanalfonso.cl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giosanalfonso.cl/" TargetMode="External"/><Relationship Id="rId2" Type="http://schemas.openxmlformats.org/officeDocument/2006/relationships/hyperlink" Target="mailto:planificacionessanalfonso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0700" y="226988"/>
            <a:ext cx="3008313" cy="8144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L" dirty="0" smtClean="0"/>
              <a:t> COMPLEJO EDUCACIONAL SAN ALFONSO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13990" y="216691"/>
            <a:ext cx="5111750" cy="58531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CL" sz="4400" b="1" dirty="0" smtClean="0"/>
              <a:t>CUENTA PÚBLICA 2020</a:t>
            </a:r>
          </a:p>
          <a:p>
            <a:pPr algn="ctr">
              <a:buNone/>
            </a:pPr>
            <a:endParaRPr lang="es-CL" sz="4400" b="1" dirty="0" smtClean="0"/>
          </a:p>
          <a:p>
            <a:pPr algn="ctr">
              <a:buNone/>
            </a:pPr>
            <a:endParaRPr lang="es-CL" sz="4400" b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pPr algn="ctr"/>
            <a:r>
              <a:rPr lang="es-ES_tradnl" sz="900" b="1" dirty="0" smtClean="0"/>
              <a:t>Eyzaguirre </a:t>
            </a:r>
            <a:r>
              <a:rPr lang="es-ES_tradnl" sz="900" b="1" dirty="0"/>
              <a:t>2879   Fono: 22852 1092</a:t>
            </a:r>
            <a:endParaRPr lang="es-CL" sz="900" dirty="0"/>
          </a:p>
          <a:p>
            <a:pPr algn="ctr"/>
            <a:r>
              <a:rPr lang="es-ES_tradnl" sz="900" b="1" u="sng" dirty="0">
                <a:hlinkClick r:id="rId2"/>
              </a:rPr>
              <a:t>www.colegiosanalfonso.cl</a:t>
            </a:r>
            <a:endParaRPr lang="es-CL" sz="900" dirty="0"/>
          </a:p>
          <a:p>
            <a:pPr algn="ctr"/>
            <a:r>
              <a:rPr lang="es-ES_tradnl" sz="900" b="1" u="sng" dirty="0">
                <a:hlinkClick r:id="rId3"/>
              </a:rPr>
              <a:t>planificacionessanalfonso@gmail.com</a:t>
            </a:r>
            <a:endParaRPr lang="es-CL" sz="900" dirty="0"/>
          </a:p>
          <a:p>
            <a:endParaRPr lang="es-CL" dirty="0"/>
          </a:p>
        </p:txBody>
      </p:sp>
      <p:pic>
        <p:nvPicPr>
          <p:cNvPr id="5" name="4 Imagen" descr="C:\Users\Alumno\Downloads\IMG-20180219-WA0003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2428868"/>
            <a:ext cx="1047751" cy="14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57" y="1739092"/>
            <a:ext cx="481861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427984" y="4947965"/>
            <a:ext cx="373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i="1" dirty="0">
                <a:solidFill>
                  <a:prstClr val="black"/>
                </a:solidFill>
                <a:latin typeface="Bradley Hand ITC" panose="03070402050302030203" pitchFamily="66" charset="0"/>
              </a:rPr>
              <a:t>Educar  es  enseñar  a  vivir</a:t>
            </a:r>
          </a:p>
        </p:txBody>
      </p:sp>
    </p:spTree>
    <p:extLst>
      <p:ext uri="{BB962C8B-B14F-4D97-AF65-F5344CB8AC3E}">
        <p14:creationId xmlns:p14="http://schemas.microsoft.com/office/powerpoint/2010/main" val="39942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ANTECEDENTES GENERALES DEL COLEGIO</a:t>
            </a:r>
            <a:endParaRPr lang="es-C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186808" cy="3993307"/>
          </a:xfrm>
        </p:spPr>
        <p:txBody>
          <a:bodyPr>
            <a:normAutofit/>
          </a:bodyPr>
          <a:lstStyle/>
          <a:p>
            <a:r>
              <a:rPr lang="es-ES" dirty="0"/>
              <a:t>La Cuenta Pública de la Gestión Educativa </a:t>
            </a:r>
            <a:r>
              <a:rPr lang="es-ES" dirty="0" smtClean="0"/>
              <a:t>2020, se </a:t>
            </a:r>
            <a:r>
              <a:rPr lang="es-ES" dirty="0"/>
              <a:t>expone a continuación, </a:t>
            </a:r>
            <a:r>
              <a:rPr lang="es-ES" dirty="0" smtClean="0"/>
              <a:t>se dará </a:t>
            </a:r>
            <a:r>
              <a:rPr lang="es-ES" dirty="0"/>
              <a:t>a conocer las acciones en el ámbito de la gestión </a:t>
            </a:r>
            <a:r>
              <a:rPr lang="es-ES" dirty="0" smtClean="0"/>
              <a:t>liderazgo, gestión pedagógica y </a:t>
            </a:r>
            <a:r>
              <a:rPr lang="es-ES" dirty="0"/>
              <a:t>de convivencia </a:t>
            </a:r>
            <a:r>
              <a:rPr lang="es-ES" dirty="0" smtClean="0"/>
              <a:t>escolar, </a:t>
            </a:r>
            <a:r>
              <a:rPr lang="es-ES" dirty="0"/>
              <a:t>en el contexto </a:t>
            </a:r>
            <a:r>
              <a:rPr lang="es-ES" dirty="0" smtClean="0"/>
              <a:t>de Pandemia Mundial.</a:t>
            </a:r>
            <a:endParaRPr lang="es-CL" dirty="0"/>
          </a:p>
        </p:txBody>
      </p:sp>
      <p:sp>
        <p:nvSpPr>
          <p:cNvPr id="8" name="7 Rectángulo redondeado"/>
          <p:cNvSpPr/>
          <p:nvPr/>
        </p:nvSpPr>
        <p:spPr>
          <a:xfrm>
            <a:off x="4644008" y="2132856"/>
            <a:ext cx="39604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prstClr val="white"/>
                </a:solidFill>
              </a:rPr>
              <a:t>Visión</a:t>
            </a:r>
            <a:r>
              <a:rPr lang="es-CL" dirty="0">
                <a:solidFill>
                  <a:prstClr val="white"/>
                </a:solidFill>
              </a:rPr>
              <a:t>.</a:t>
            </a:r>
          </a:p>
          <a:p>
            <a:pPr algn="just"/>
            <a:r>
              <a:rPr lang="es-CL" dirty="0">
                <a:solidFill>
                  <a:prstClr val="white"/>
                </a:solidFill>
              </a:rPr>
              <a:t>Queremos ser un referente, personas con habilidades sociales que buscan el bien común.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644008" y="4365104"/>
            <a:ext cx="403244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>
                <a:solidFill>
                  <a:prstClr val="white"/>
                </a:solidFill>
              </a:rPr>
              <a:t>Formar profesionales técnicos de Nivel Medio, competentes en el mundo laboral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860032" y="4399294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prstClr val="white"/>
                </a:solidFill>
              </a:rPr>
              <a:t>Misión</a:t>
            </a:r>
          </a:p>
        </p:txBody>
      </p:sp>
    </p:spTree>
    <p:extLst>
      <p:ext uri="{BB962C8B-B14F-4D97-AF65-F5344CB8AC3E}">
        <p14:creationId xmlns:p14="http://schemas.microsoft.com/office/powerpoint/2010/main" val="401752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ANTECEDENTES GENERALES DEL COLEGIO</a:t>
            </a:r>
            <a:endParaRPr lang="es-C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844720"/>
              </p:ext>
            </p:extLst>
          </p:nvPr>
        </p:nvGraphicFramePr>
        <p:xfrm>
          <a:off x="827584" y="1844819"/>
          <a:ext cx="7560840" cy="4294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1059"/>
                <a:gridCol w="4679781"/>
              </a:tblGrid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UNIDAD EDUCATIVA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baseline="0" dirty="0" smtClean="0">
                          <a:effectLst/>
                        </a:rPr>
                        <a:t> Complejo Educacional San Alfonso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COMUNA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Puente Alto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PROVINCIA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Cordillera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REGIÓN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Metropolitana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DIRECCIÓN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Av. Eyzaguirre 2879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TELÉFONO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22 852 10 92    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planificacionessanalfonso@gmail.com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PÁGINA WEB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u="sng" dirty="0" smtClean="0">
                          <a:effectLst/>
                          <a:hlinkClick r:id="rId3"/>
                        </a:rPr>
                        <a:t>www.colegiosanalfonso.cl</a:t>
                      </a:r>
                      <a:endParaRPr lang="es-CL" sz="1200" u="sng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RESOLUCIÓN EXENTA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</a:rPr>
                        <a:t>Nº002889</a:t>
                      </a:r>
                      <a:r>
                        <a:rPr lang="es-CL" sz="1200" baseline="0" dirty="0" smtClean="0">
                          <a:effectLst/>
                        </a:rPr>
                        <a:t> del 24/07/2018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ROL BASE DE DATOS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25136-4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MATRÍCULA EFECTIVA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Inicio: </a:t>
                      </a:r>
                      <a:r>
                        <a:rPr lang="es-CL" sz="1200" dirty="0" smtClean="0">
                          <a:effectLst/>
                        </a:rPr>
                        <a:t>287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NIVELES / MODALIDADES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err="1" smtClean="0">
                          <a:effectLst/>
                        </a:rPr>
                        <a:t>Iº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 </a:t>
                      </a:r>
                      <a:r>
                        <a:rPr lang="es-CL" sz="1200" dirty="0">
                          <a:effectLst/>
                        </a:rPr>
                        <a:t>a </a:t>
                      </a:r>
                      <a:r>
                        <a:rPr lang="es-CL" sz="1200" dirty="0" err="1">
                          <a:effectLst/>
                        </a:rPr>
                        <a:t>IIº</a:t>
                      </a:r>
                      <a:r>
                        <a:rPr lang="es-CL" sz="1200" dirty="0">
                          <a:effectLst/>
                        </a:rPr>
                        <a:t> medio HC. </a:t>
                      </a:r>
                      <a:r>
                        <a:rPr lang="es-CL" sz="1200" dirty="0" err="1">
                          <a:effectLst/>
                        </a:rPr>
                        <a:t>IIIº</a:t>
                      </a:r>
                      <a:r>
                        <a:rPr lang="es-CL" sz="1200" dirty="0">
                          <a:effectLst/>
                        </a:rPr>
                        <a:t> y </a:t>
                      </a:r>
                      <a:r>
                        <a:rPr lang="es-CL" sz="1200" dirty="0" err="1">
                          <a:effectLst/>
                        </a:rPr>
                        <a:t>IVº</a:t>
                      </a:r>
                      <a:r>
                        <a:rPr lang="es-CL" sz="1200" dirty="0">
                          <a:effectLst/>
                        </a:rPr>
                        <a:t> medio TP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JORNADA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JEC (en todos los niveles)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NÚMERO DE CURSOS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</a:rPr>
                        <a:t>10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VULNERABILIDAD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</a:rPr>
                        <a:t>92 </a:t>
                      </a:r>
                      <a:r>
                        <a:rPr lang="es-CL" sz="1200" dirty="0">
                          <a:effectLst/>
                        </a:rPr>
                        <a:t>%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FECHA DE FUNDACIÓN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1997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NOMBRE DIRECTOR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NATALI AGUILAR MONTOYA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AÑO LECTIVO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</a:rPr>
                        <a:t>2020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01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RECURSOS DEL ESTABLECIMIENTO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C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310876"/>
              </p:ext>
            </p:extLst>
          </p:nvPr>
        </p:nvGraphicFramePr>
        <p:xfrm>
          <a:off x="899592" y="1700808"/>
          <a:ext cx="7056784" cy="43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569"/>
                <a:gridCol w="5937215"/>
              </a:tblGrid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Directivos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18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Docentes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Educadores Diferenciales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Psicólogo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5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Paradocentes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4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Auxiliares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42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Alumnos de 7° y 8° básico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245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Alumnos de I° a IV° medio  ( HC + TP)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>
                          <a:effectLst/>
                        </a:rPr>
                        <a:t>Centro de Padres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6700" algn="l"/>
                          <a:tab pos="2806700" algn="ctr"/>
                        </a:tabLst>
                      </a:pPr>
                      <a:r>
                        <a:rPr lang="es-CL" sz="1200" dirty="0">
                          <a:effectLst/>
                        </a:rPr>
                        <a:t>Centro de Alumnos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43608" y="1052736"/>
            <a:ext cx="213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A.- Recurso Humano</a:t>
            </a:r>
          </a:p>
        </p:txBody>
      </p:sp>
    </p:spTree>
    <p:extLst>
      <p:ext uri="{BB962C8B-B14F-4D97-AF65-F5344CB8AC3E}">
        <p14:creationId xmlns:p14="http://schemas.microsoft.com/office/powerpoint/2010/main" val="169814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RECURSOS FINANCIEROS</a:t>
            </a: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0032" y="2250155"/>
            <a:ext cx="4032448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prstClr val="white"/>
                </a:solidFill>
              </a:rPr>
              <a:t>73,35% Remuneración y                       apoyo pedagógico.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prstClr val="white"/>
                </a:solidFill>
              </a:rPr>
              <a:t>9,97% Administración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prstClr val="white"/>
                </a:solidFill>
              </a:rPr>
              <a:t>6,67%Mantención, desinfección y sanitación.</a:t>
            </a:r>
            <a:endParaRPr lang="es-CL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prstClr val="white"/>
                </a:solidFill>
              </a:rPr>
              <a:t>0,17% Inmuebles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prstClr val="white"/>
                </a:solidFill>
              </a:rPr>
              <a:t>9,74% Apoyo pedagógico(</a:t>
            </a:r>
            <a:r>
              <a:rPr lang="es-CL" dirty="0" err="1" smtClean="0">
                <a:solidFill>
                  <a:prstClr val="white"/>
                </a:solidFill>
              </a:rPr>
              <a:t>classroom</a:t>
            </a:r>
            <a:r>
              <a:rPr lang="es-CL" dirty="0" smtClean="0">
                <a:solidFill>
                  <a:prstClr val="white"/>
                </a:solidFill>
              </a:rPr>
              <a:t>)</a:t>
            </a:r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932040" y="1433522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white"/>
                </a:solidFill>
              </a:rPr>
              <a:t>EGRESOS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39552" y="2268827"/>
            <a:ext cx="3960440" cy="3968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prstClr val="white"/>
                </a:solidFill>
              </a:rPr>
              <a:t>SUBVENCION GENERA</a:t>
            </a:r>
          </a:p>
          <a:p>
            <a:endParaRPr lang="es-CL" b="1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prstClr val="white"/>
                </a:solidFill>
              </a:rPr>
              <a:t>SUBVENCION PROYECTO PIE</a:t>
            </a:r>
          </a:p>
          <a:p>
            <a:endParaRPr lang="es-CL" b="1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prstClr val="white"/>
                </a:solidFill>
              </a:rPr>
              <a:t>SUBVENCION PROYECTO SEP</a:t>
            </a:r>
          </a:p>
          <a:p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61656" y="1433522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white"/>
                </a:solidFill>
              </a:rPr>
              <a:t>INGRESOS</a:t>
            </a:r>
          </a:p>
        </p:txBody>
      </p:sp>
    </p:spTree>
    <p:extLst>
      <p:ext uri="{BB962C8B-B14F-4D97-AF65-F5344CB8AC3E}">
        <p14:creationId xmlns:p14="http://schemas.microsoft.com/office/powerpoint/2010/main" val="23282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482285" y="1700808"/>
            <a:ext cx="8208912" cy="4377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>
                <a:solidFill>
                  <a:prstClr val="white"/>
                </a:solidFill>
              </a:rPr>
              <a:t>Remuneración del personal del establecimiento.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>
                <a:solidFill>
                  <a:prstClr val="white"/>
                </a:solidFill>
              </a:rPr>
              <a:t>Apoyo pedagógico:</a:t>
            </a:r>
          </a:p>
          <a:p>
            <a:pPr>
              <a:buFontTx/>
              <a:buChar char="-"/>
            </a:pPr>
            <a:r>
              <a:rPr lang="es-CL" sz="2000" b="1" dirty="0">
                <a:solidFill>
                  <a:prstClr val="white"/>
                </a:solidFill>
              </a:rPr>
              <a:t>Implementación de salas temáticas</a:t>
            </a:r>
          </a:p>
          <a:p>
            <a:pPr>
              <a:buFontTx/>
              <a:buChar char="-"/>
            </a:pPr>
            <a:r>
              <a:rPr lang="es-CL" sz="2000" b="1" dirty="0">
                <a:solidFill>
                  <a:prstClr val="white"/>
                </a:solidFill>
              </a:rPr>
              <a:t>Estantes y decoración en todas las salas de clases</a:t>
            </a:r>
          </a:p>
          <a:p>
            <a:pPr>
              <a:buFontTx/>
              <a:buChar char="-"/>
            </a:pPr>
            <a:r>
              <a:rPr lang="es-CL" sz="2000" b="1" dirty="0">
                <a:solidFill>
                  <a:prstClr val="white"/>
                </a:solidFill>
              </a:rPr>
              <a:t>Premiación  por logros académicos Implementación Laboratorio de        Ciencias</a:t>
            </a:r>
          </a:p>
          <a:p>
            <a:pPr>
              <a:buFontTx/>
              <a:buChar char="-"/>
            </a:pPr>
            <a:r>
              <a:rPr lang="es-CL" sz="2000" b="1" dirty="0">
                <a:solidFill>
                  <a:prstClr val="white"/>
                </a:solidFill>
              </a:rPr>
              <a:t>Libros de lectura complementaria ( editorial Planeta)</a:t>
            </a:r>
          </a:p>
          <a:p>
            <a:r>
              <a:rPr lang="es-CL" sz="2000" b="1" dirty="0">
                <a:solidFill>
                  <a:prstClr val="white"/>
                </a:solidFill>
              </a:rPr>
              <a:t>-</a:t>
            </a:r>
            <a:r>
              <a:rPr lang="es-CL" sz="2000" b="1" dirty="0" smtClean="0">
                <a:solidFill>
                  <a:prstClr val="white"/>
                </a:solidFill>
              </a:rPr>
              <a:t> Plataforma  </a:t>
            </a:r>
            <a:r>
              <a:rPr lang="es-CL" sz="2000" b="1" dirty="0" err="1" smtClean="0">
                <a:solidFill>
                  <a:prstClr val="white"/>
                </a:solidFill>
              </a:rPr>
              <a:t>Classroom</a:t>
            </a:r>
            <a:r>
              <a:rPr lang="es-CL" sz="2000" b="1" dirty="0" smtClean="0">
                <a:solidFill>
                  <a:prstClr val="white"/>
                </a:solidFill>
              </a:rPr>
              <a:t>.</a:t>
            </a:r>
            <a:endParaRPr lang="es-CL" sz="2000" b="1" dirty="0">
              <a:solidFill>
                <a:prstClr val="whit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791580" y="260648"/>
            <a:ext cx="75608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prstClr val="white"/>
                </a:solidFill>
              </a:rPr>
              <a:t>REMUNERACIÓN Y APOYO PEDAGÓGICO</a:t>
            </a:r>
          </a:p>
        </p:txBody>
      </p:sp>
    </p:spTree>
    <p:extLst>
      <p:ext uri="{BB962C8B-B14F-4D97-AF65-F5344CB8AC3E}">
        <p14:creationId xmlns:p14="http://schemas.microsoft.com/office/powerpoint/2010/main" val="324148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899592" y="404664"/>
            <a:ext cx="74888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>
                <a:solidFill>
                  <a:prstClr val="white"/>
                </a:solidFill>
              </a:rPr>
              <a:t>MANTENCIONES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611560" y="1772816"/>
            <a:ext cx="8280920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800" dirty="0">
                <a:solidFill>
                  <a:prstClr val="white"/>
                </a:solidFill>
              </a:rPr>
              <a:t>Constantes mantenciones eléctricas, sanitarias, alcantarillado, extintores, cámaras de seguridad, material de aseo </a:t>
            </a:r>
            <a:r>
              <a:rPr lang="es-CL" sz="2800" dirty="0" smtClean="0">
                <a:solidFill>
                  <a:prstClr val="white"/>
                </a:solidFill>
              </a:rPr>
              <a:t>y desinfección para </a:t>
            </a:r>
            <a:r>
              <a:rPr lang="es-CL" sz="2800" dirty="0">
                <a:solidFill>
                  <a:prstClr val="white"/>
                </a:solidFill>
              </a:rPr>
              <a:t>el uso de los estudiantes, control de plagas, Pintura en  dependencias del colegio , reparación de estructura de oficinas-hall, reposición de vidrios , ventanales, mobiliario, llaves de lava mano, puertas. </a:t>
            </a:r>
          </a:p>
        </p:txBody>
      </p:sp>
    </p:spTree>
    <p:extLst>
      <p:ext uri="{BB962C8B-B14F-4D97-AF65-F5344CB8AC3E}">
        <p14:creationId xmlns:p14="http://schemas.microsoft.com/office/powerpoint/2010/main" val="146338552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369</Words>
  <Application>Microsoft Office PowerPoint</Application>
  <PresentationFormat>Presentación en pantalla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1_Tema de Office</vt:lpstr>
      <vt:lpstr> COMPLEJO EDUCACIONAL SAN ALFONSO</vt:lpstr>
      <vt:lpstr>ANTECEDENTES GENERALES DEL COLEGIO</vt:lpstr>
      <vt:lpstr>ANTECEDENTES GENERALES DEL COLEGIO</vt:lpstr>
      <vt:lpstr>RECURSOS DEL ESTABLECIMIENTO </vt:lpstr>
      <vt:lpstr>RECURSOS FINANCIEROS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10</cp:revision>
  <dcterms:created xsi:type="dcterms:W3CDTF">2020-03-27T17:53:58Z</dcterms:created>
  <dcterms:modified xsi:type="dcterms:W3CDTF">2021-03-24T15:12:15Z</dcterms:modified>
</cp:coreProperties>
</file>