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9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ad6014bc31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ad6014bc31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ad6014bc31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ad6014bc31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c649be7fd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c649be7fd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ad6014bc3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ad6014bc3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d6014bc3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d6014bc3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d6014bc3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d6014bc3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d6014bc3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d6014bc3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3179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d6014bc3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d6014bc3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d6014bc3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d6014bc3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ad6014bc3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ad6014bc3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d6014bc3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ad6014bc3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00D2E9"/>
            </a:gs>
            <a:gs pos="100000">
              <a:srgbClr val="04596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705550"/>
            <a:ext cx="8520600" cy="98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¿Qué es classroom?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499191" y="4029325"/>
            <a:ext cx="7467284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 dirty="0">
                <a:solidFill>
                  <a:srgbClr val="000000"/>
                </a:solidFill>
              </a:rPr>
              <a:t>Profesor tecnología 2° medio: Cristian Vásquez Orellana.</a:t>
            </a:r>
            <a:endParaRPr sz="2100" dirty="0">
              <a:solidFill>
                <a:srgbClr val="000000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32150"/>
            <a:ext cx="95067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3675" y="365500"/>
            <a:ext cx="950675" cy="985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5025"/>
            <a:ext cx="8520600" cy="41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5025"/>
            <a:ext cx="8520600" cy="41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8B0E113-B8E6-41F9-8C19-CE6E68F9B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576237"/>
            <a:ext cx="5143500" cy="39910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324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 b="1"/>
              <a:t>Objetivo de aprendizaje.</a:t>
            </a:r>
            <a:endParaRPr sz="3000" b="1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9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OA5: </a:t>
            </a:r>
            <a:r>
              <a:rPr lang="es-419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Analizar las formas en que los productos tecnológicos y los entornos evolucionan, caracterizando los diversos factores que influyen en ese cambio.</a:t>
            </a:r>
            <a:endParaRPr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5025"/>
            <a:ext cx="8520600" cy="41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5025"/>
            <a:ext cx="8520600" cy="41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Ventajas de clase virtual en classroom para el alumnado.</a:t>
            </a:r>
            <a:endParaRPr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505444-963F-4A08-ACE1-2AD6C0886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605515"/>
            <a:ext cx="8520600" cy="2963359"/>
          </a:xfrm>
        </p:spPr>
        <p:txBody>
          <a:bodyPr/>
          <a:lstStyle/>
          <a:p>
            <a:r>
              <a:rPr lang="es-MX" sz="1200" dirty="0">
                <a:solidFill>
                  <a:schemeClr val="tx1"/>
                </a:solidFill>
              </a:rPr>
              <a:t>Hacer un seguimiento del trabajo y el material de clase.</a:t>
            </a:r>
          </a:p>
          <a:p>
            <a:endParaRPr lang="es-MX" sz="1200" dirty="0">
              <a:solidFill>
                <a:schemeClr val="tx1"/>
              </a:solidFill>
            </a:endParaRPr>
          </a:p>
          <a:p>
            <a:endParaRPr lang="es-MX" sz="1200" dirty="0">
              <a:solidFill>
                <a:schemeClr val="tx1"/>
              </a:solidFill>
            </a:endParaRPr>
          </a:p>
          <a:p>
            <a:r>
              <a:rPr lang="es-MX" sz="1200" dirty="0">
                <a:solidFill>
                  <a:schemeClr val="tx1"/>
                </a:solidFill>
              </a:rPr>
              <a:t>Compartir recursos e interactuar en el tablón de anuncios o por correo electrónico.</a:t>
            </a:r>
          </a:p>
          <a:p>
            <a:endParaRPr lang="es-MX" sz="1200" dirty="0">
              <a:solidFill>
                <a:schemeClr val="tx1"/>
              </a:solidFill>
            </a:endParaRPr>
          </a:p>
          <a:p>
            <a:endParaRPr lang="es-MX" sz="1200" dirty="0">
              <a:solidFill>
                <a:schemeClr val="tx1"/>
              </a:solidFill>
            </a:endParaRPr>
          </a:p>
          <a:p>
            <a:r>
              <a:rPr lang="es-MX" sz="1200" dirty="0">
                <a:solidFill>
                  <a:schemeClr val="tx1"/>
                </a:solidFill>
              </a:rPr>
              <a:t>Enviar tareas.</a:t>
            </a:r>
          </a:p>
          <a:p>
            <a:endParaRPr lang="es-MX" sz="1200" dirty="0">
              <a:solidFill>
                <a:schemeClr val="tx1"/>
              </a:solidFill>
            </a:endParaRPr>
          </a:p>
          <a:p>
            <a:endParaRPr lang="es-MX" sz="1200" dirty="0">
              <a:solidFill>
                <a:schemeClr val="tx1"/>
              </a:solidFill>
            </a:endParaRPr>
          </a:p>
          <a:p>
            <a:r>
              <a:rPr lang="es-MX" sz="1200" dirty="0">
                <a:solidFill>
                  <a:schemeClr val="tx1"/>
                </a:solidFill>
              </a:rPr>
              <a:t>Recibir comentarios y las notas de sus trabajos.</a:t>
            </a:r>
          </a:p>
          <a:p>
            <a:endParaRPr lang="es-MX" sz="1200" dirty="0">
              <a:solidFill>
                <a:schemeClr val="tx1"/>
              </a:solidFill>
            </a:endParaRPr>
          </a:p>
          <a:p>
            <a:endParaRPr lang="es-MX" sz="1200" dirty="0">
              <a:solidFill>
                <a:schemeClr val="tx1"/>
              </a:solidFill>
            </a:endParaRPr>
          </a:p>
          <a:p>
            <a:r>
              <a:rPr lang="es-MX" sz="1200" dirty="0">
                <a:solidFill>
                  <a:schemeClr val="tx1"/>
                </a:solidFill>
              </a:rPr>
              <a:t>Ayudar a los alumnos a organizarse: Classroom crea un calendario de Google Calendar de cada clase y lo actualiza con las tareas y las fechas de entrega oportunas. Los alumnos también pueden consultar los próximos trabajos con un solo clic.</a:t>
            </a:r>
          </a:p>
          <a:p>
            <a:pPr marL="114300" indent="0">
              <a:buNone/>
            </a:pPr>
            <a:r>
              <a:rPr lang="es-MX" dirty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73133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5025"/>
            <a:ext cx="8520600" cy="41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5025"/>
            <a:ext cx="8520600" cy="41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5025"/>
            <a:ext cx="8520600" cy="41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5025"/>
            <a:ext cx="8520600" cy="41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135</Words>
  <Application>Microsoft Office PowerPoint</Application>
  <PresentationFormat>Presentación en pantalla (16:9)</PresentationFormat>
  <Paragraphs>19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Simple Light</vt:lpstr>
      <vt:lpstr>¿Qué es classroom?</vt:lpstr>
      <vt:lpstr>Objetivo de aprendizaje.</vt:lpstr>
      <vt:lpstr>Presentación de PowerPoint</vt:lpstr>
      <vt:lpstr>Presentación de PowerPoint</vt:lpstr>
      <vt:lpstr>Ventajas de clase virtual en classroom para el alumnado.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es el classroom?</dc:title>
  <cp:lastModifiedBy>Cristian Elías Vásquez Orellana</cp:lastModifiedBy>
  <cp:revision>4</cp:revision>
  <dcterms:modified xsi:type="dcterms:W3CDTF">2021-03-15T18:52:14Z</dcterms:modified>
</cp:coreProperties>
</file>