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3"/>
  </p:notesMasterIdLst>
  <p:sldIdLst>
    <p:sldId id="265" r:id="rId3"/>
    <p:sldId id="266" r:id="rId4"/>
    <p:sldId id="267" r:id="rId5"/>
    <p:sldId id="284" r:id="rId6"/>
    <p:sldId id="306" r:id="rId7"/>
    <p:sldId id="307" r:id="rId8"/>
    <p:sldId id="308" r:id="rId9"/>
    <p:sldId id="285" r:id="rId10"/>
    <p:sldId id="270" r:id="rId11"/>
    <p:sldId id="271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C29A4AEF-EC21-4649-8B38-603A40793114}">
          <p14:sldIdLst>
            <p14:sldId id="265"/>
            <p14:sldId id="266"/>
            <p14:sldId id="267"/>
            <p14:sldId id="284"/>
            <p14:sldId id="306"/>
            <p14:sldId id="307"/>
            <p14:sldId id="308"/>
          </p14:sldIdLst>
        </p14:section>
        <p14:section name="Sección sin título" id="{CC427876-96AA-45BB-8585-AFDD9F51F573}">
          <p14:sldIdLst>
            <p14:sldId id="285"/>
            <p14:sldId id="270"/>
            <p14:sldId id="27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BA946A-8D66-426B-884F-1097E61DD0C3}" v="5" dt="2021-06-22T22:37:30.2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athan Herrera Valenzuela" userId="fb601725310ea4b4" providerId="LiveId" clId="{BABA946A-8D66-426B-884F-1097E61DD0C3}"/>
    <pc:docChg chg="delSld modSld modSection">
      <pc:chgData name="Jonathan Herrera Valenzuela" userId="fb601725310ea4b4" providerId="LiveId" clId="{BABA946A-8D66-426B-884F-1097E61DD0C3}" dt="2021-06-22T22:42:19.734" v="89" actId="5793"/>
      <pc:docMkLst>
        <pc:docMk/>
      </pc:docMkLst>
      <pc:sldChg chg="modSp mod">
        <pc:chgData name="Jonathan Herrera Valenzuela" userId="fb601725310ea4b4" providerId="LiveId" clId="{BABA946A-8D66-426B-884F-1097E61DD0C3}" dt="2021-06-22T22:42:19.734" v="89" actId="5793"/>
        <pc:sldMkLst>
          <pc:docMk/>
          <pc:sldMk cId="2027277322" sldId="267"/>
        </pc:sldMkLst>
        <pc:spChg chg="mod">
          <ac:chgData name="Jonathan Herrera Valenzuela" userId="fb601725310ea4b4" providerId="LiveId" clId="{BABA946A-8D66-426B-884F-1097E61DD0C3}" dt="2021-06-22T22:42:19.734" v="89" actId="5793"/>
          <ac:spMkLst>
            <pc:docMk/>
            <pc:sldMk cId="2027277322" sldId="267"/>
            <ac:spMk id="2" creationId="{00000000-0000-0000-0000-000000000000}"/>
          </ac:spMkLst>
        </pc:spChg>
      </pc:sldChg>
      <pc:sldChg chg="delSp">
        <pc:chgData name="Jonathan Herrera Valenzuela" userId="fb601725310ea4b4" providerId="LiveId" clId="{BABA946A-8D66-426B-884F-1097E61DD0C3}" dt="2021-06-22T22:36:31.940" v="62"/>
        <pc:sldMkLst>
          <pc:docMk/>
          <pc:sldMk cId="0" sldId="284"/>
        </pc:sldMkLst>
        <pc:picChg chg="del">
          <ac:chgData name="Jonathan Herrera Valenzuela" userId="fb601725310ea4b4" providerId="LiveId" clId="{BABA946A-8D66-426B-884F-1097E61DD0C3}" dt="2021-06-22T22:36:31.940" v="62"/>
          <ac:picMkLst>
            <pc:docMk/>
            <pc:sldMk cId="0" sldId="284"/>
            <ac:picMk id="3" creationId="{3294478A-E0AC-436E-BC88-C75FC6CFD53E}"/>
          </ac:picMkLst>
        </pc:picChg>
      </pc:sldChg>
      <pc:sldChg chg="del">
        <pc:chgData name="Jonathan Herrera Valenzuela" userId="fb601725310ea4b4" providerId="LiveId" clId="{BABA946A-8D66-426B-884F-1097E61DD0C3}" dt="2021-06-22T22:38:50.923" v="68" actId="2696"/>
        <pc:sldMkLst>
          <pc:docMk/>
          <pc:sldMk cId="0" sldId="299"/>
        </pc:sldMkLst>
      </pc:sldChg>
      <pc:sldChg chg="del">
        <pc:chgData name="Jonathan Herrera Valenzuela" userId="fb601725310ea4b4" providerId="LiveId" clId="{BABA946A-8D66-426B-884F-1097E61DD0C3}" dt="2021-06-22T22:38:24.761" v="63" actId="2696"/>
        <pc:sldMkLst>
          <pc:docMk/>
          <pc:sldMk cId="161095262" sldId="300"/>
        </pc:sldMkLst>
      </pc:sldChg>
      <pc:sldChg chg="del">
        <pc:chgData name="Jonathan Herrera Valenzuela" userId="fb601725310ea4b4" providerId="LiveId" clId="{BABA946A-8D66-426B-884F-1097E61DD0C3}" dt="2021-06-22T22:38:31.140" v="64" actId="2696"/>
        <pc:sldMkLst>
          <pc:docMk/>
          <pc:sldMk cId="1640964995" sldId="301"/>
        </pc:sldMkLst>
      </pc:sldChg>
      <pc:sldChg chg="del">
        <pc:chgData name="Jonathan Herrera Valenzuela" userId="fb601725310ea4b4" providerId="LiveId" clId="{BABA946A-8D66-426B-884F-1097E61DD0C3}" dt="2021-06-22T22:38:35.237" v="65" actId="2696"/>
        <pc:sldMkLst>
          <pc:docMk/>
          <pc:sldMk cId="3145239686" sldId="302"/>
        </pc:sldMkLst>
      </pc:sldChg>
      <pc:sldChg chg="del">
        <pc:chgData name="Jonathan Herrera Valenzuela" userId="fb601725310ea4b4" providerId="LiveId" clId="{BABA946A-8D66-426B-884F-1097E61DD0C3}" dt="2021-06-22T22:38:38.219" v="66" actId="2696"/>
        <pc:sldMkLst>
          <pc:docMk/>
          <pc:sldMk cId="266262850" sldId="303"/>
        </pc:sldMkLst>
      </pc:sldChg>
      <pc:sldChg chg="del">
        <pc:chgData name="Jonathan Herrera Valenzuela" userId="fb601725310ea4b4" providerId="LiveId" clId="{BABA946A-8D66-426B-884F-1097E61DD0C3}" dt="2021-06-22T22:38:43.419" v="67" actId="2696"/>
        <pc:sldMkLst>
          <pc:docMk/>
          <pc:sldMk cId="4110835086" sldId="304"/>
        </pc:sldMkLst>
      </pc:sldChg>
      <pc:sldChg chg="del">
        <pc:chgData name="Jonathan Herrera Valenzuela" userId="fb601725310ea4b4" providerId="LiveId" clId="{BABA946A-8D66-426B-884F-1097E61DD0C3}" dt="2021-06-22T22:38:57.495" v="69" actId="2696"/>
        <pc:sldMkLst>
          <pc:docMk/>
          <pc:sldMk cId="2907546446" sldId="30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BA7BB6-69B4-4E77-8662-A590E44A4CB0}" type="datetimeFigureOut">
              <a:rPr lang="es-ES" smtClean="0"/>
              <a:pPr/>
              <a:t>22/06/2021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1C8E82-D11B-40FB-BFBB-8234F086BA3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0848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A99FEB-3FCC-4292-80F9-2A964AEED98A}" type="slidenum">
              <a:rPr lang="es-CL" smtClean="0"/>
              <a:pPr/>
              <a:t>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4673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68D00-3D80-4AE7-A686-D63471F7F524}" type="datetimeFigureOut">
              <a:rPr lang="es-ES" smtClean="0"/>
              <a:pPr/>
              <a:t>22/06/2021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2DF84-562B-4384-965E-5B8B682939F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68D00-3D80-4AE7-A686-D63471F7F524}" type="datetimeFigureOut">
              <a:rPr lang="es-ES" smtClean="0"/>
              <a:pPr/>
              <a:t>22/06/2021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2DF84-562B-4384-965E-5B8B682939F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68D00-3D80-4AE7-A686-D63471F7F524}" type="datetimeFigureOut">
              <a:rPr lang="es-ES" smtClean="0"/>
              <a:pPr/>
              <a:t>22/06/2021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2DF84-562B-4384-965E-5B8B682939F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6300000 w 3985"/>
              <a:gd name="T1" fmla="*/ 0 h 3619"/>
              <a:gd name="T2" fmla="*/ 0 w 3985"/>
              <a:gd name="T3" fmla="*/ 1826667 h 3619"/>
              <a:gd name="T4" fmla="*/ 4842204 w 3985"/>
              <a:gd name="T5" fmla="*/ 6780213 h 3619"/>
              <a:gd name="T6" fmla="*/ 8896350 w 3985"/>
              <a:gd name="T7" fmla="*/ 2107693 h 3619"/>
              <a:gd name="T8" fmla="*/ 6300000 w 3985"/>
              <a:gd name="T9" fmla="*/ 0 h 3619"/>
              <a:gd name="T10" fmla="*/ 6300000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CL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2250 w 794"/>
                <a:gd name="T1" fmla="*/ 970 h 414"/>
                <a:gd name="T2" fmla="*/ 2012 w 794"/>
                <a:gd name="T3" fmla="*/ 781 h 414"/>
                <a:gd name="T4" fmla="*/ 1576 w 794"/>
                <a:gd name="T5" fmla="*/ 516 h 414"/>
                <a:gd name="T6" fmla="*/ 201 w 794"/>
                <a:gd name="T7" fmla="*/ 0 h 414"/>
                <a:gd name="T8" fmla="*/ 65 w 794"/>
                <a:gd name="T9" fmla="*/ 49 h 414"/>
                <a:gd name="T10" fmla="*/ 0 w 794"/>
                <a:gd name="T11" fmla="*/ 204 h 414"/>
                <a:gd name="T12" fmla="*/ 79 w 794"/>
                <a:gd name="T13" fmla="*/ 381 h 414"/>
                <a:gd name="T14" fmla="*/ 1615 w 794"/>
                <a:gd name="T15" fmla="*/ 1005 h 414"/>
                <a:gd name="T16" fmla="*/ 1952 w 794"/>
                <a:gd name="T17" fmla="*/ 965 h 414"/>
                <a:gd name="T18" fmla="*/ 2224 w 794"/>
                <a:gd name="T19" fmla="*/ 1017 h 414"/>
                <a:gd name="T20" fmla="*/ 2250 w 794"/>
                <a:gd name="T21" fmla="*/ 970 h 414"/>
                <a:gd name="T22" fmla="*/ 2250 w 794"/>
                <a:gd name="T23" fmla="*/ 970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94 w 1586"/>
                <a:gd name="T1" fmla="*/ 0 h 821"/>
                <a:gd name="T2" fmla="*/ 1883 w 1586"/>
                <a:gd name="T3" fmla="*/ 637 h 821"/>
                <a:gd name="T4" fmla="*/ 2020 w 1586"/>
                <a:gd name="T5" fmla="*/ 783 h 821"/>
                <a:gd name="T6" fmla="*/ 2244 w 1586"/>
                <a:gd name="T7" fmla="*/ 971 h 821"/>
                <a:gd name="T8" fmla="*/ 2214 w 1586"/>
                <a:gd name="T9" fmla="*/ 1007 h 821"/>
                <a:gd name="T10" fmla="*/ 1910 w 1586"/>
                <a:gd name="T11" fmla="*/ 965 h 821"/>
                <a:gd name="T12" fmla="*/ 1620 w 1586"/>
                <a:gd name="T13" fmla="*/ 995 h 821"/>
                <a:gd name="T14" fmla="*/ 59 w 1586"/>
                <a:gd name="T15" fmla="*/ 366 h 821"/>
                <a:gd name="T16" fmla="*/ 0 w 1586"/>
                <a:gd name="T17" fmla="*/ 184 h 821"/>
                <a:gd name="T18" fmla="*/ 65 w 1586"/>
                <a:gd name="T19" fmla="*/ 39 h 821"/>
                <a:gd name="T20" fmla="*/ 194 w 1586"/>
                <a:gd name="T21" fmla="*/ 0 h 821"/>
                <a:gd name="T22" fmla="*/ 194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400 h 747"/>
                <a:gd name="T2" fmla="*/ 1308 w 1049"/>
                <a:gd name="T3" fmla="*/ 919 h 747"/>
                <a:gd name="T4" fmla="*/ 1332 w 1049"/>
                <a:gd name="T5" fmla="*/ 657 h 747"/>
                <a:gd name="T6" fmla="*/ 1488 w 1049"/>
                <a:gd name="T7" fmla="*/ 519 h 747"/>
                <a:gd name="T8" fmla="*/ 111 w 1049"/>
                <a:gd name="T9" fmla="*/ 0 h 747"/>
                <a:gd name="T10" fmla="*/ 0 w 1049"/>
                <a:gd name="T11" fmla="*/ 156 h 747"/>
                <a:gd name="T12" fmla="*/ 0 w 1049"/>
                <a:gd name="T13" fmla="*/ 400 h 747"/>
                <a:gd name="T14" fmla="*/ 0 w 1049"/>
                <a:gd name="T15" fmla="*/ 400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L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55 w 150"/>
                  <a:gd name="T1" fmla="*/ 0 h 173"/>
                  <a:gd name="T2" fmla="*/ 57 w 150"/>
                  <a:gd name="T3" fmla="*/ 82 h 173"/>
                  <a:gd name="T4" fmla="*/ 0 w 150"/>
                  <a:gd name="T5" fmla="*/ 214 h 173"/>
                  <a:gd name="T6" fmla="*/ 113 w 150"/>
                  <a:gd name="T7" fmla="*/ 198 h 173"/>
                  <a:gd name="T8" fmla="*/ 146 w 150"/>
                  <a:gd name="T9" fmla="*/ 104 h 173"/>
                  <a:gd name="T10" fmla="*/ 212 w 150"/>
                  <a:gd name="T11" fmla="*/ 33 h 173"/>
                  <a:gd name="T12" fmla="*/ 155 w 150"/>
                  <a:gd name="T13" fmla="*/ 0 h 173"/>
                  <a:gd name="T14" fmla="*/ 155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221 w 1684"/>
                  <a:gd name="T1" fmla="*/ 0 h 880"/>
                  <a:gd name="T2" fmla="*/ 89 w 1684"/>
                  <a:gd name="T3" fmla="*/ 64 h 880"/>
                  <a:gd name="T4" fmla="*/ 0 w 1684"/>
                  <a:gd name="T5" fmla="*/ 256 h 880"/>
                  <a:gd name="T6" fmla="*/ 95 w 1684"/>
                  <a:gd name="T7" fmla="*/ 440 h 880"/>
                  <a:gd name="T8" fmla="*/ 1675 w 1684"/>
                  <a:gd name="T9" fmla="*/ 1065 h 880"/>
                  <a:gd name="T10" fmla="*/ 2015 w 1684"/>
                  <a:gd name="T11" fmla="*/ 1026 h 880"/>
                  <a:gd name="T12" fmla="*/ 2290 w 1684"/>
                  <a:gd name="T13" fmla="*/ 1081 h 880"/>
                  <a:gd name="T14" fmla="*/ 2386 w 1684"/>
                  <a:gd name="T15" fmla="*/ 993 h 880"/>
                  <a:gd name="T16" fmla="*/ 2128 w 1684"/>
                  <a:gd name="T17" fmla="*/ 816 h 880"/>
                  <a:gd name="T18" fmla="*/ 2023 w 1684"/>
                  <a:gd name="T19" fmla="*/ 629 h 880"/>
                  <a:gd name="T20" fmla="*/ 1940 w 1684"/>
                  <a:gd name="T21" fmla="*/ 647 h 880"/>
                  <a:gd name="T22" fmla="*/ 2039 w 1684"/>
                  <a:gd name="T23" fmla="*/ 816 h 880"/>
                  <a:gd name="T24" fmla="*/ 2236 w 1684"/>
                  <a:gd name="T25" fmla="*/ 995 h 880"/>
                  <a:gd name="T26" fmla="*/ 2002 w 1684"/>
                  <a:gd name="T27" fmla="*/ 967 h 880"/>
                  <a:gd name="T28" fmla="*/ 1727 w 1684"/>
                  <a:gd name="T29" fmla="*/ 1000 h 880"/>
                  <a:gd name="T30" fmla="*/ 1778 w 1684"/>
                  <a:gd name="T31" fmla="*/ 798 h 880"/>
                  <a:gd name="T32" fmla="*/ 1896 w 1684"/>
                  <a:gd name="T33" fmla="*/ 661 h 880"/>
                  <a:gd name="T34" fmla="*/ 1758 w 1684"/>
                  <a:gd name="T35" fmla="*/ 678 h 880"/>
                  <a:gd name="T36" fmla="*/ 1651 w 1684"/>
                  <a:gd name="T37" fmla="*/ 808 h 880"/>
                  <a:gd name="T38" fmla="*/ 1614 w 1684"/>
                  <a:gd name="T39" fmla="*/ 972 h 880"/>
                  <a:gd name="T40" fmla="*/ 152 w 1684"/>
                  <a:gd name="T41" fmla="*/ 381 h 880"/>
                  <a:gd name="T42" fmla="*/ 113 w 1684"/>
                  <a:gd name="T43" fmla="*/ 264 h 880"/>
                  <a:gd name="T44" fmla="*/ 146 w 1684"/>
                  <a:gd name="T45" fmla="*/ 117 h 880"/>
                  <a:gd name="T46" fmla="*/ 307 w 1684"/>
                  <a:gd name="T47" fmla="*/ 0 h 880"/>
                  <a:gd name="T48" fmla="*/ 221 w 1684"/>
                  <a:gd name="T49" fmla="*/ 0 h 880"/>
                  <a:gd name="T50" fmla="*/ 221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42 w 1190"/>
                  <a:gd name="T1" fmla="*/ 0 h 500"/>
                  <a:gd name="T2" fmla="*/ 1686 w 1190"/>
                  <a:gd name="T3" fmla="*/ 602 h 500"/>
                  <a:gd name="T4" fmla="*/ 1524 w 1190"/>
                  <a:gd name="T5" fmla="*/ 614 h 500"/>
                  <a:gd name="T6" fmla="*/ 0 w 1190"/>
                  <a:gd name="T7" fmla="*/ 33 h 500"/>
                  <a:gd name="T8" fmla="*/ 142 w 1190"/>
                  <a:gd name="T9" fmla="*/ 0 h 500"/>
                  <a:gd name="T10" fmla="*/ 142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65 w 160"/>
                  <a:gd name="T1" fmla="*/ 0 h 335"/>
                  <a:gd name="T2" fmla="*/ 27 w 160"/>
                  <a:gd name="T3" fmla="*/ 130 h 335"/>
                  <a:gd name="T4" fmla="*/ 0 w 160"/>
                  <a:gd name="T5" fmla="*/ 281 h 335"/>
                  <a:gd name="T6" fmla="*/ 47 w 160"/>
                  <a:gd name="T7" fmla="*/ 384 h 335"/>
                  <a:gd name="T8" fmla="*/ 133 w 160"/>
                  <a:gd name="T9" fmla="*/ 410 h 335"/>
                  <a:gd name="T10" fmla="*/ 108 w 160"/>
                  <a:gd name="T11" fmla="*/ 188 h 335"/>
                  <a:gd name="T12" fmla="*/ 227 w 160"/>
                  <a:gd name="T13" fmla="*/ 21 h 335"/>
                  <a:gd name="T14" fmla="*/ 165 w 160"/>
                  <a:gd name="T15" fmla="*/ 0 h 335"/>
                  <a:gd name="T16" fmla="*/ 165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20 w 489"/>
                  <a:gd name="T1" fmla="*/ 42 h 296"/>
                  <a:gd name="T2" fmla="*/ 226 w 489"/>
                  <a:gd name="T3" fmla="*/ 81 h 296"/>
                  <a:gd name="T4" fmla="*/ 458 w 489"/>
                  <a:gd name="T5" fmla="*/ 168 h 296"/>
                  <a:gd name="T6" fmla="*/ 622 w 489"/>
                  <a:gd name="T7" fmla="*/ 299 h 296"/>
                  <a:gd name="T8" fmla="*/ 461 w 489"/>
                  <a:gd name="T9" fmla="*/ 283 h 296"/>
                  <a:gd name="T10" fmla="*/ 196 w 489"/>
                  <a:gd name="T11" fmla="*/ 180 h 296"/>
                  <a:gd name="T12" fmla="*/ 71 w 489"/>
                  <a:gd name="T13" fmla="*/ 98 h 296"/>
                  <a:gd name="T14" fmla="*/ 151 w 489"/>
                  <a:gd name="T15" fmla="*/ 200 h 296"/>
                  <a:gd name="T16" fmla="*/ 384 w 489"/>
                  <a:gd name="T17" fmla="*/ 332 h 296"/>
                  <a:gd name="T18" fmla="*/ 658 w 489"/>
                  <a:gd name="T19" fmla="*/ 364 h 296"/>
                  <a:gd name="T20" fmla="*/ 691 w 489"/>
                  <a:gd name="T21" fmla="*/ 275 h 296"/>
                  <a:gd name="T22" fmla="*/ 557 w 489"/>
                  <a:gd name="T23" fmla="*/ 148 h 296"/>
                  <a:gd name="T24" fmla="*/ 240 w 489"/>
                  <a:gd name="T25" fmla="*/ 21 h 296"/>
                  <a:gd name="T26" fmla="*/ 0 w 489"/>
                  <a:gd name="T27" fmla="*/ 0 h 296"/>
                  <a:gd name="T28" fmla="*/ 20 w 489"/>
                  <a:gd name="T29" fmla="*/ 42 h 296"/>
                  <a:gd name="T30" fmla="*/ 20 w 489"/>
                  <a:gd name="T31" fmla="*/ 42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CL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629 w 794"/>
                <a:gd name="T1" fmla="*/ 280 h 414"/>
                <a:gd name="T2" fmla="*/ 562 w 794"/>
                <a:gd name="T3" fmla="*/ 225 h 414"/>
                <a:gd name="T4" fmla="*/ 440 w 794"/>
                <a:gd name="T5" fmla="*/ 149 h 414"/>
                <a:gd name="T6" fmla="*/ 56 w 794"/>
                <a:gd name="T7" fmla="*/ 0 h 414"/>
                <a:gd name="T8" fmla="*/ 18 w 794"/>
                <a:gd name="T9" fmla="*/ 14 h 414"/>
                <a:gd name="T10" fmla="*/ 0 w 794"/>
                <a:gd name="T11" fmla="*/ 59 h 414"/>
                <a:gd name="T12" fmla="*/ 22 w 794"/>
                <a:gd name="T13" fmla="*/ 110 h 414"/>
                <a:gd name="T14" fmla="*/ 452 w 794"/>
                <a:gd name="T15" fmla="*/ 289 h 414"/>
                <a:gd name="T16" fmla="*/ 546 w 794"/>
                <a:gd name="T17" fmla="*/ 278 h 414"/>
                <a:gd name="T18" fmla="*/ 622 w 794"/>
                <a:gd name="T19" fmla="*/ 293 h 414"/>
                <a:gd name="T20" fmla="*/ 629 w 794"/>
                <a:gd name="T21" fmla="*/ 280 h 414"/>
                <a:gd name="T22" fmla="*/ 629 w 794"/>
                <a:gd name="T23" fmla="*/ 280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54 w 1586"/>
                <a:gd name="T1" fmla="*/ 0 h 821"/>
                <a:gd name="T2" fmla="*/ 526 w 1586"/>
                <a:gd name="T3" fmla="*/ 183 h 821"/>
                <a:gd name="T4" fmla="*/ 565 w 1586"/>
                <a:gd name="T5" fmla="*/ 225 h 821"/>
                <a:gd name="T6" fmla="*/ 627 w 1586"/>
                <a:gd name="T7" fmla="*/ 280 h 821"/>
                <a:gd name="T8" fmla="*/ 619 w 1586"/>
                <a:gd name="T9" fmla="*/ 290 h 821"/>
                <a:gd name="T10" fmla="*/ 534 w 1586"/>
                <a:gd name="T11" fmla="*/ 278 h 821"/>
                <a:gd name="T12" fmla="*/ 453 w 1586"/>
                <a:gd name="T13" fmla="*/ 286 h 821"/>
                <a:gd name="T14" fmla="*/ 17 w 1586"/>
                <a:gd name="T15" fmla="*/ 105 h 821"/>
                <a:gd name="T16" fmla="*/ 0 w 1586"/>
                <a:gd name="T17" fmla="*/ 53 h 821"/>
                <a:gd name="T18" fmla="*/ 18 w 1586"/>
                <a:gd name="T19" fmla="*/ 11 h 821"/>
                <a:gd name="T20" fmla="*/ 54 w 1586"/>
                <a:gd name="T21" fmla="*/ 0 h 821"/>
                <a:gd name="T22" fmla="*/ 54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115 h 747"/>
                <a:gd name="T2" fmla="*/ 366 w 1049"/>
                <a:gd name="T3" fmla="*/ 265 h 747"/>
                <a:gd name="T4" fmla="*/ 372 w 1049"/>
                <a:gd name="T5" fmla="*/ 189 h 747"/>
                <a:gd name="T6" fmla="*/ 416 w 1049"/>
                <a:gd name="T7" fmla="*/ 150 h 747"/>
                <a:gd name="T8" fmla="*/ 31 w 1049"/>
                <a:gd name="T9" fmla="*/ 0 h 747"/>
                <a:gd name="T10" fmla="*/ 0 w 1049"/>
                <a:gd name="T11" fmla="*/ 45 h 747"/>
                <a:gd name="T12" fmla="*/ 0 w 1049"/>
                <a:gd name="T13" fmla="*/ 115 h 747"/>
                <a:gd name="T14" fmla="*/ 0 w 1049"/>
                <a:gd name="T15" fmla="*/ 11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L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43 w 150"/>
                  <a:gd name="T1" fmla="*/ 0 h 173"/>
                  <a:gd name="T2" fmla="*/ 16 w 150"/>
                  <a:gd name="T3" fmla="*/ 23 h 173"/>
                  <a:gd name="T4" fmla="*/ 0 w 150"/>
                  <a:gd name="T5" fmla="*/ 61 h 173"/>
                  <a:gd name="T6" fmla="*/ 31 w 150"/>
                  <a:gd name="T7" fmla="*/ 56 h 173"/>
                  <a:gd name="T8" fmla="*/ 41 w 150"/>
                  <a:gd name="T9" fmla="*/ 30 h 173"/>
                  <a:gd name="T10" fmla="*/ 59 w 150"/>
                  <a:gd name="T11" fmla="*/ 10 h 173"/>
                  <a:gd name="T12" fmla="*/ 43 w 150"/>
                  <a:gd name="T13" fmla="*/ 0 h 173"/>
                  <a:gd name="T14" fmla="*/ 43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62 w 1684"/>
                  <a:gd name="T1" fmla="*/ 0 h 880"/>
                  <a:gd name="T2" fmla="*/ 25 w 1684"/>
                  <a:gd name="T3" fmla="*/ 18 h 880"/>
                  <a:gd name="T4" fmla="*/ 0 w 1684"/>
                  <a:gd name="T5" fmla="*/ 74 h 880"/>
                  <a:gd name="T6" fmla="*/ 27 w 1684"/>
                  <a:gd name="T7" fmla="*/ 127 h 880"/>
                  <a:gd name="T8" fmla="*/ 468 w 1684"/>
                  <a:gd name="T9" fmla="*/ 306 h 880"/>
                  <a:gd name="T10" fmla="*/ 563 w 1684"/>
                  <a:gd name="T11" fmla="*/ 295 h 880"/>
                  <a:gd name="T12" fmla="*/ 640 w 1684"/>
                  <a:gd name="T13" fmla="*/ 311 h 880"/>
                  <a:gd name="T14" fmla="*/ 667 w 1684"/>
                  <a:gd name="T15" fmla="*/ 286 h 880"/>
                  <a:gd name="T16" fmla="*/ 595 w 1684"/>
                  <a:gd name="T17" fmla="*/ 235 h 880"/>
                  <a:gd name="T18" fmla="*/ 566 w 1684"/>
                  <a:gd name="T19" fmla="*/ 181 h 880"/>
                  <a:gd name="T20" fmla="*/ 542 w 1684"/>
                  <a:gd name="T21" fmla="*/ 186 h 880"/>
                  <a:gd name="T22" fmla="*/ 570 w 1684"/>
                  <a:gd name="T23" fmla="*/ 235 h 880"/>
                  <a:gd name="T24" fmla="*/ 625 w 1684"/>
                  <a:gd name="T25" fmla="*/ 286 h 880"/>
                  <a:gd name="T26" fmla="*/ 560 w 1684"/>
                  <a:gd name="T27" fmla="*/ 278 h 880"/>
                  <a:gd name="T28" fmla="*/ 483 w 1684"/>
                  <a:gd name="T29" fmla="*/ 288 h 880"/>
                  <a:gd name="T30" fmla="*/ 497 w 1684"/>
                  <a:gd name="T31" fmla="*/ 230 h 880"/>
                  <a:gd name="T32" fmla="*/ 530 w 1684"/>
                  <a:gd name="T33" fmla="*/ 190 h 880"/>
                  <a:gd name="T34" fmla="*/ 492 w 1684"/>
                  <a:gd name="T35" fmla="*/ 195 h 880"/>
                  <a:gd name="T36" fmla="*/ 461 w 1684"/>
                  <a:gd name="T37" fmla="*/ 233 h 880"/>
                  <a:gd name="T38" fmla="*/ 451 w 1684"/>
                  <a:gd name="T39" fmla="*/ 280 h 880"/>
                  <a:gd name="T40" fmla="*/ 42 w 1684"/>
                  <a:gd name="T41" fmla="*/ 110 h 880"/>
                  <a:gd name="T42" fmla="*/ 32 w 1684"/>
                  <a:gd name="T43" fmla="*/ 76 h 880"/>
                  <a:gd name="T44" fmla="*/ 41 w 1684"/>
                  <a:gd name="T45" fmla="*/ 34 h 880"/>
                  <a:gd name="T46" fmla="*/ 86 w 1684"/>
                  <a:gd name="T47" fmla="*/ 0 h 880"/>
                  <a:gd name="T48" fmla="*/ 62 w 1684"/>
                  <a:gd name="T49" fmla="*/ 0 h 880"/>
                  <a:gd name="T50" fmla="*/ 62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40 w 1190"/>
                  <a:gd name="T1" fmla="*/ 0 h 500"/>
                  <a:gd name="T2" fmla="*/ 472 w 1190"/>
                  <a:gd name="T3" fmla="*/ 172 h 500"/>
                  <a:gd name="T4" fmla="*/ 427 w 1190"/>
                  <a:gd name="T5" fmla="*/ 176 h 500"/>
                  <a:gd name="T6" fmla="*/ 0 w 1190"/>
                  <a:gd name="T7" fmla="*/ 10 h 500"/>
                  <a:gd name="T8" fmla="*/ 40 w 1190"/>
                  <a:gd name="T9" fmla="*/ 0 h 500"/>
                  <a:gd name="T10" fmla="*/ 4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46 w 160"/>
                  <a:gd name="T1" fmla="*/ 0 h 335"/>
                  <a:gd name="T2" fmla="*/ 7 w 160"/>
                  <a:gd name="T3" fmla="*/ 37 h 335"/>
                  <a:gd name="T4" fmla="*/ 0 w 160"/>
                  <a:gd name="T5" fmla="*/ 81 h 335"/>
                  <a:gd name="T6" fmla="*/ 13 w 160"/>
                  <a:gd name="T7" fmla="*/ 111 h 335"/>
                  <a:gd name="T8" fmla="*/ 37 w 160"/>
                  <a:gd name="T9" fmla="*/ 118 h 335"/>
                  <a:gd name="T10" fmla="*/ 30 w 160"/>
                  <a:gd name="T11" fmla="*/ 54 h 335"/>
                  <a:gd name="T12" fmla="*/ 63 w 160"/>
                  <a:gd name="T13" fmla="*/ 6 h 335"/>
                  <a:gd name="T14" fmla="*/ 46 w 160"/>
                  <a:gd name="T15" fmla="*/ 0 h 335"/>
                  <a:gd name="T16" fmla="*/ 46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6 w 489"/>
                  <a:gd name="T1" fmla="*/ 12 h 296"/>
                  <a:gd name="T2" fmla="*/ 63 w 489"/>
                  <a:gd name="T3" fmla="*/ 23 h 296"/>
                  <a:gd name="T4" fmla="*/ 128 w 489"/>
                  <a:gd name="T5" fmla="*/ 48 h 296"/>
                  <a:gd name="T6" fmla="*/ 174 w 489"/>
                  <a:gd name="T7" fmla="*/ 85 h 296"/>
                  <a:gd name="T8" fmla="*/ 129 w 489"/>
                  <a:gd name="T9" fmla="*/ 81 h 296"/>
                  <a:gd name="T10" fmla="*/ 55 w 489"/>
                  <a:gd name="T11" fmla="*/ 51 h 296"/>
                  <a:gd name="T12" fmla="*/ 20 w 489"/>
                  <a:gd name="T13" fmla="*/ 28 h 296"/>
                  <a:gd name="T14" fmla="*/ 42 w 489"/>
                  <a:gd name="T15" fmla="*/ 57 h 296"/>
                  <a:gd name="T16" fmla="*/ 107 w 489"/>
                  <a:gd name="T17" fmla="*/ 95 h 296"/>
                  <a:gd name="T18" fmla="*/ 184 w 489"/>
                  <a:gd name="T19" fmla="*/ 104 h 296"/>
                  <a:gd name="T20" fmla="*/ 193 w 489"/>
                  <a:gd name="T21" fmla="*/ 79 h 296"/>
                  <a:gd name="T22" fmla="*/ 156 w 489"/>
                  <a:gd name="T23" fmla="*/ 42 h 296"/>
                  <a:gd name="T24" fmla="*/ 67 w 489"/>
                  <a:gd name="T25" fmla="*/ 6 h 296"/>
                  <a:gd name="T26" fmla="*/ 0 w 489"/>
                  <a:gd name="T27" fmla="*/ 0 h 296"/>
                  <a:gd name="T28" fmla="*/ 6 w 489"/>
                  <a:gd name="T29" fmla="*/ 12 h 296"/>
                  <a:gd name="T30" fmla="*/ 6 w 489"/>
                  <a:gd name="T31" fmla="*/ 12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CL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1295400 w 4288"/>
              <a:gd name="T3" fmla="*/ 406400 h 459"/>
              <a:gd name="T4" fmla="*/ 2476500 w 4288"/>
              <a:gd name="T5" fmla="*/ 228600 h 459"/>
              <a:gd name="T6" fmla="*/ 2946400 w 4288"/>
              <a:gd name="T7" fmla="*/ 596900 h 459"/>
              <a:gd name="T8" fmla="*/ 3721100 w 4288"/>
              <a:gd name="T9" fmla="*/ 241300 h 459"/>
              <a:gd name="T10" fmla="*/ 5613400 w 4288"/>
              <a:gd name="T11" fmla="*/ 723900 h 459"/>
              <a:gd name="T12" fmla="*/ 6807200 w 4288"/>
              <a:gd name="T13" fmla="*/ 215900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50800 h 240"/>
              <a:gd name="T2" fmla="*/ 444500 w 560"/>
              <a:gd name="T3" fmla="*/ 228600 h 240"/>
              <a:gd name="T4" fmla="*/ 711200 w 560"/>
              <a:gd name="T5" fmla="*/ 25400 h 240"/>
              <a:gd name="T6" fmla="*/ 889000 w 560"/>
              <a:gd name="T7" fmla="*/ 381000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s-ES" altLang="es-CL" noProof="0"/>
              <a:t>Haga clic para cambiar el estilo de título	</a:t>
            </a:r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s-ES" altLang="es-CL" noProof="0"/>
              <a:t>Haga clic para modificar el estilo de subtítulo del patrón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s-ES" altLang="es-CL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s-ES" altLang="es-CL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3A0A34A-7451-4023-860F-BC32196A0C88}" type="slidenum">
              <a:rPr lang="es-ES" altLang="es-CL"/>
              <a:pPr>
                <a:defRPr/>
              </a:pPr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536037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C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CL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A07106-A57E-436C-B5CA-FF2181B3798E}" type="slidenum">
              <a:rPr lang="es-ES" altLang="es-CL"/>
              <a:pPr>
                <a:defRPr/>
              </a:pPr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17383668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C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CL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A49D54-2C4A-4ECA-8813-26BA0A0763C7}" type="slidenum">
              <a:rPr lang="es-ES" altLang="es-CL"/>
              <a:pPr>
                <a:defRPr/>
              </a:pPr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37104712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CL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4B1DEB-96A1-4984-B660-9804D3C46FC5}" type="slidenum">
              <a:rPr lang="es-ES" altLang="es-CL"/>
              <a:pPr>
                <a:defRPr/>
              </a:pPr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337664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CL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CL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EEC1A2-552A-4BAC-A619-A40C7B54AC29}" type="slidenum">
              <a:rPr lang="es-ES" altLang="es-CL"/>
              <a:pPr>
                <a:defRPr/>
              </a:pPr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39817127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C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CL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614266-0B67-46AA-B99B-B5B9A42352FA}" type="slidenum">
              <a:rPr lang="es-ES" altLang="es-CL"/>
              <a:pPr>
                <a:defRPr/>
              </a:pPr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28472689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CL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CL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B7A29F-47F7-4E07-BEE9-726938065940}" type="slidenum">
              <a:rPr lang="es-ES" altLang="es-CL"/>
              <a:pPr>
                <a:defRPr/>
              </a:pPr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30206674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CL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937192-3D7E-4B49-8217-4E7B60DC4D2B}" type="slidenum">
              <a:rPr lang="es-ES" altLang="es-CL"/>
              <a:pPr>
                <a:defRPr/>
              </a:pPr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588229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68D00-3D80-4AE7-A686-D63471F7F524}" type="datetimeFigureOut">
              <a:rPr lang="es-ES" smtClean="0"/>
              <a:pPr/>
              <a:t>22/06/2021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2DF84-562B-4384-965E-5B8B682939F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L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CL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D52FFB-6DD1-4416-9F8C-5938C86308F0}" type="slidenum">
              <a:rPr lang="es-ES" altLang="es-CL"/>
              <a:pPr>
                <a:defRPr/>
              </a:pPr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36380426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C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CL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FD887-5615-4CAE-BF6F-57A9F498428B}" type="slidenum">
              <a:rPr lang="es-ES" altLang="es-CL"/>
              <a:pPr>
                <a:defRPr/>
              </a:pPr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7076812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C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CL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F5782-5966-4FAB-BD92-DE2FADC87CF0}" type="slidenum">
              <a:rPr lang="es-ES" altLang="es-CL"/>
              <a:pPr>
                <a:defRPr/>
              </a:pPr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914161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68D00-3D80-4AE7-A686-D63471F7F524}" type="datetimeFigureOut">
              <a:rPr lang="es-ES" smtClean="0"/>
              <a:pPr/>
              <a:t>22/06/2021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2DF84-562B-4384-965E-5B8B682939F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68D00-3D80-4AE7-A686-D63471F7F524}" type="datetimeFigureOut">
              <a:rPr lang="es-ES" smtClean="0"/>
              <a:pPr/>
              <a:t>22/06/2021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2DF84-562B-4384-965E-5B8B682939F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68D00-3D80-4AE7-A686-D63471F7F524}" type="datetimeFigureOut">
              <a:rPr lang="es-ES" smtClean="0"/>
              <a:pPr/>
              <a:t>22/06/2021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2DF84-562B-4384-965E-5B8B682939F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68D00-3D80-4AE7-A686-D63471F7F524}" type="datetimeFigureOut">
              <a:rPr lang="es-ES" smtClean="0"/>
              <a:pPr/>
              <a:t>22/06/2021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2DF84-562B-4384-965E-5B8B682939F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68D00-3D80-4AE7-A686-D63471F7F524}" type="datetimeFigureOut">
              <a:rPr lang="es-ES" smtClean="0"/>
              <a:pPr/>
              <a:t>22/06/2021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2DF84-562B-4384-965E-5B8B682939F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68D00-3D80-4AE7-A686-D63471F7F524}" type="datetimeFigureOut">
              <a:rPr lang="es-ES" smtClean="0"/>
              <a:pPr/>
              <a:t>22/06/2021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2DF84-562B-4384-965E-5B8B682939F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68D00-3D80-4AE7-A686-D63471F7F524}" type="datetimeFigureOut">
              <a:rPr lang="es-ES" smtClean="0"/>
              <a:pPr/>
              <a:t>22/06/2021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2DF84-562B-4384-965E-5B8B682939F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F968D00-3D80-4AE7-A686-D63471F7F524}" type="datetimeFigureOut">
              <a:rPr lang="es-ES" smtClean="0"/>
              <a:pPr/>
              <a:t>22/06/2021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8F2DF84-562B-4384-965E-5B8B682939F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1162050 w 2903"/>
              <a:gd name="T1" fmla="*/ 244856 h 3686"/>
              <a:gd name="T2" fmla="*/ 1026751 w 2903"/>
              <a:gd name="T3" fmla="*/ 45239 h 3686"/>
              <a:gd name="T4" fmla="*/ 897056 w 2903"/>
              <a:gd name="T5" fmla="*/ 0 h 3686"/>
              <a:gd name="T6" fmla="*/ 44032 w 2903"/>
              <a:gd name="T7" fmla="*/ 1589585 h 3686"/>
              <a:gd name="T8" fmla="*/ 44032 w 2903"/>
              <a:gd name="T9" fmla="*/ 1825394 h 3686"/>
              <a:gd name="T10" fmla="*/ 0 w 2903"/>
              <a:gd name="T11" fmla="*/ 2053285 h 3686"/>
              <a:gd name="T12" fmla="*/ 28821 w 2903"/>
              <a:gd name="T13" fmla="*/ 2084387 h 3686"/>
              <a:gd name="T14" fmla="*/ 176529 w 2903"/>
              <a:gd name="T15" fmla="*/ 1897211 h 3686"/>
              <a:gd name="T16" fmla="*/ 296217 w 2903"/>
              <a:gd name="T17" fmla="*/ 1825394 h 3686"/>
              <a:gd name="T18" fmla="*/ 1162050 w 2903"/>
              <a:gd name="T19" fmla="*/ 244856 h 3686"/>
              <a:gd name="T20" fmla="*/ 1162050 w 2903"/>
              <a:gd name="T21" fmla="*/ 244856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L"/>
              <a:t>Haga clic para cambiar el estilo de título	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L"/>
              <a:t>Haga clic para modificar el estilo de texto del patrón</a:t>
            </a:r>
          </a:p>
          <a:p>
            <a:pPr lvl="1"/>
            <a:r>
              <a:rPr lang="es-ES" altLang="es-CL"/>
              <a:t>Segundo nivel</a:t>
            </a:r>
          </a:p>
          <a:p>
            <a:pPr lvl="2"/>
            <a:r>
              <a:rPr lang="es-ES" altLang="es-CL"/>
              <a:t>Tercer nivel</a:t>
            </a:r>
          </a:p>
          <a:p>
            <a:pPr lvl="3"/>
            <a:r>
              <a:rPr lang="es-ES" altLang="es-CL"/>
              <a:t>Cuarto nivel</a:t>
            </a:r>
          </a:p>
          <a:p>
            <a:pPr lvl="4"/>
            <a:r>
              <a:rPr lang="es-ES" altLang="es-CL"/>
              <a:t>Quinto nivel</a:t>
            </a:r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s-ES" altLang="es-CL"/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s-ES" altLang="es-CL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DF4EC819-9E32-4F37-84D0-CA0874D8D8D3}" type="slidenum">
              <a:rPr lang="es-ES" altLang="es-CL"/>
              <a:pPr>
                <a:defRPr/>
              </a:pPr>
              <a:t>‹Nº›</a:t>
            </a:fld>
            <a:endParaRPr lang="es-ES" altLang="es-CL"/>
          </a:p>
        </p:txBody>
      </p:sp>
      <p:sp>
        <p:nvSpPr>
          <p:cNvPr id="1032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917850 w 2911"/>
              <a:gd name="T1" fmla="*/ 0 h 3703"/>
              <a:gd name="T2" fmla="*/ 52037 w 2911"/>
              <a:gd name="T3" fmla="*/ 1605520 h 3703"/>
              <a:gd name="T4" fmla="*/ 52437 w 2911"/>
              <a:gd name="T5" fmla="*/ 1812794 h 3703"/>
              <a:gd name="T6" fmla="*/ 0 w 2911"/>
              <a:gd name="T7" fmla="*/ 2057445 h 3703"/>
              <a:gd name="T8" fmla="*/ 20014 w 2911"/>
              <a:gd name="T9" fmla="*/ 2097087 h 3703"/>
              <a:gd name="T10" fmla="*/ 168920 w 2911"/>
              <a:gd name="T11" fmla="*/ 1898308 h 3703"/>
              <a:gd name="T12" fmla="*/ 305416 w 2911"/>
              <a:gd name="T13" fmla="*/ 1823554 h 3703"/>
              <a:gd name="T14" fmla="*/ 1165225 w 2911"/>
              <a:gd name="T15" fmla="*/ 242385 h 3703"/>
              <a:gd name="T16" fmla="*/ 1036334 w 2911"/>
              <a:gd name="T17" fmla="*/ 54367 h 3703"/>
              <a:gd name="T18" fmla="*/ 917850 w 2911"/>
              <a:gd name="T19" fmla="*/ 0 h 3703"/>
              <a:gd name="T20" fmla="*/ 917850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033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1406370 h 2777"/>
              <a:gd name="T2" fmla="*/ 172990 w 2561"/>
              <a:gd name="T3" fmla="*/ 1444854 h 2777"/>
              <a:gd name="T4" fmla="*/ 294723 w 2561"/>
              <a:gd name="T5" fmla="*/ 1571625 h 2777"/>
              <a:gd name="T6" fmla="*/ 1025525 w 2561"/>
              <a:gd name="T7" fmla="*/ 225811 h 2777"/>
              <a:gd name="T8" fmla="*/ 848130 w 2561"/>
              <a:gd name="T9" fmla="*/ 46407 h 2777"/>
              <a:gd name="T10" fmla="*/ 760034 w 2561"/>
              <a:gd name="T11" fmla="*/ 0 h 2777"/>
              <a:gd name="T12" fmla="*/ 0 w 2561"/>
              <a:gd name="T13" fmla="*/ 1406370 h 2777"/>
              <a:gd name="T14" fmla="*/ 0 w 2561"/>
              <a:gd name="T15" fmla="*/ 1406370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CL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051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794 w 2177"/>
                <a:gd name="T1" fmla="*/ 630 h 1298"/>
                <a:gd name="T2" fmla="*/ 710 w 2177"/>
                <a:gd name="T3" fmla="*/ 553 h 1298"/>
                <a:gd name="T4" fmla="*/ 666 w 2177"/>
                <a:gd name="T5" fmla="*/ 239 h 1298"/>
                <a:gd name="T6" fmla="*/ 1070 w 2177"/>
                <a:gd name="T7" fmla="*/ 165 h 1298"/>
                <a:gd name="T8" fmla="*/ 1089 w 2177"/>
                <a:gd name="T9" fmla="*/ 102 h 1298"/>
                <a:gd name="T10" fmla="*/ 1050 w 2177"/>
                <a:gd name="T11" fmla="*/ 50 h 1298"/>
                <a:gd name="T12" fmla="*/ 638 w 2177"/>
                <a:gd name="T13" fmla="*/ 106 h 1298"/>
                <a:gd name="T14" fmla="*/ 610 w 2177"/>
                <a:gd name="T15" fmla="*/ 16 h 1298"/>
                <a:gd name="T16" fmla="*/ 543 w 2177"/>
                <a:gd name="T17" fmla="*/ 0 h 1298"/>
                <a:gd name="T18" fmla="*/ 479 w 2177"/>
                <a:gd name="T19" fmla="*/ 14 h 1298"/>
                <a:gd name="T20" fmla="*/ 444 w 2177"/>
                <a:gd name="T21" fmla="*/ 53 h 1298"/>
                <a:gd name="T22" fmla="*/ 469 w 2177"/>
                <a:gd name="T23" fmla="*/ 143 h 1298"/>
                <a:gd name="T24" fmla="*/ 330 w 2177"/>
                <a:gd name="T25" fmla="*/ 221 h 1298"/>
                <a:gd name="T26" fmla="*/ 492 w 2177"/>
                <a:gd name="T27" fmla="*/ 237 h 1298"/>
                <a:gd name="T28" fmla="*/ 556 w 2177"/>
                <a:gd name="T29" fmla="*/ 445 h 1298"/>
                <a:gd name="T30" fmla="*/ 71 w 2177"/>
                <a:gd name="T31" fmla="*/ 235 h 1298"/>
                <a:gd name="T32" fmla="*/ 23 w 2177"/>
                <a:gd name="T33" fmla="*/ 255 h 1298"/>
                <a:gd name="T34" fmla="*/ 0 w 2177"/>
                <a:gd name="T35" fmla="*/ 318 h 1298"/>
                <a:gd name="T36" fmla="*/ 28 w 2177"/>
                <a:gd name="T37" fmla="*/ 390 h 1298"/>
                <a:gd name="T38" fmla="*/ 570 w 2177"/>
                <a:gd name="T39" fmla="*/ 644 h 1298"/>
                <a:gd name="T40" fmla="*/ 689 w 2177"/>
                <a:gd name="T41" fmla="*/ 628 h 1298"/>
                <a:gd name="T42" fmla="*/ 785 w 2177"/>
                <a:gd name="T43" fmla="*/ 649 h 1298"/>
                <a:gd name="T44" fmla="*/ 794 w 2177"/>
                <a:gd name="T45" fmla="*/ 630 h 1298"/>
                <a:gd name="T46" fmla="*/ 794 w 2177"/>
                <a:gd name="T47" fmla="*/ 630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1052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4 h 258"/>
                <a:gd name="T2" fmla="*/ 60 w 143"/>
                <a:gd name="T3" fmla="*/ 0 h 258"/>
                <a:gd name="T4" fmla="*/ 71 w 143"/>
                <a:gd name="T5" fmla="*/ 117 h 258"/>
                <a:gd name="T6" fmla="*/ 4 w 143"/>
                <a:gd name="T7" fmla="*/ 129 h 258"/>
                <a:gd name="T8" fmla="*/ 0 w 143"/>
                <a:gd name="T9" fmla="*/ 4 h 258"/>
                <a:gd name="T10" fmla="*/ 0 w 143"/>
                <a:gd name="T11" fmla="*/ 4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1053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68 w 1586"/>
                <a:gd name="T1" fmla="*/ 0 h 821"/>
                <a:gd name="T2" fmla="*/ 665 w 1586"/>
                <a:gd name="T3" fmla="*/ 259 h 821"/>
                <a:gd name="T4" fmla="*/ 713 w 1586"/>
                <a:gd name="T5" fmla="*/ 319 h 821"/>
                <a:gd name="T6" fmla="*/ 792 w 1586"/>
                <a:gd name="T7" fmla="*/ 396 h 821"/>
                <a:gd name="T8" fmla="*/ 782 w 1586"/>
                <a:gd name="T9" fmla="*/ 410 h 821"/>
                <a:gd name="T10" fmla="*/ 674 w 1586"/>
                <a:gd name="T11" fmla="*/ 393 h 821"/>
                <a:gd name="T12" fmla="*/ 572 w 1586"/>
                <a:gd name="T13" fmla="*/ 405 h 821"/>
                <a:gd name="T14" fmla="*/ 21 w 1586"/>
                <a:gd name="T15" fmla="*/ 149 h 821"/>
                <a:gd name="T16" fmla="*/ 0 w 1586"/>
                <a:gd name="T17" fmla="*/ 75 h 821"/>
                <a:gd name="T18" fmla="*/ 23 w 1586"/>
                <a:gd name="T19" fmla="*/ 16 h 821"/>
                <a:gd name="T20" fmla="*/ 68 w 1586"/>
                <a:gd name="T21" fmla="*/ 0 h 821"/>
                <a:gd name="T22" fmla="*/ 68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1054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163 h 747"/>
                <a:gd name="T2" fmla="*/ 461 w 1049"/>
                <a:gd name="T3" fmla="*/ 374 h 747"/>
                <a:gd name="T4" fmla="*/ 470 w 1049"/>
                <a:gd name="T5" fmla="*/ 267 h 747"/>
                <a:gd name="T6" fmla="*/ 525 w 1049"/>
                <a:gd name="T7" fmla="*/ 211 h 747"/>
                <a:gd name="T8" fmla="*/ 39 w 1049"/>
                <a:gd name="T9" fmla="*/ 0 h 747"/>
                <a:gd name="T10" fmla="*/ 0 w 1049"/>
                <a:gd name="T11" fmla="*/ 64 h 747"/>
                <a:gd name="T12" fmla="*/ 0 w 1049"/>
                <a:gd name="T13" fmla="*/ 163 h 747"/>
                <a:gd name="T14" fmla="*/ 0 w 1049"/>
                <a:gd name="T15" fmla="*/ 163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1055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14 h 241"/>
                <a:gd name="T2" fmla="*/ 79 w 272"/>
                <a:gd name="T3" fmla="*/ 0 h 241"/>
                <a:gd name="T4" fmla="*/ 125 w 272"/>
                <a:gd name="T5" fmla="*/ 18 h 241"/>
                <a:gd name="T6" fmla="*/ 135 w 272"/>
                <a:gd name="T7" fmla="*/ 70 h 241"/>
                <a:gd name="T8" fmla="*/ 81 w 272"/>
                <a:gd name="T9" fmla="*/ 73 h 241"/>
                <a:gd name="T10" fmla="*/ 16 w 272"/>
                <a:gd name="T11" fmla="*/ 121 h 241"/>
                <a:gd name="T12" fmla="*/ 0 w 272"/>
                <a:gd name="T13" fmla="*/ 14 h 241"/>
                <a:gd name="T14" fmla="*/ 0 w 272"/>
                <a:gd name="T15" fmla="*/ 14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1056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76 w 152"/>
                <a:gd name="T1" fmla="*/ 2 h 224"/>
                <a:gd name="T2" fmla="*/ 76 w 152"/>
                <a:gd name="T3" fmla="*/ 112 h 224"/>
                <a:gd name="T4" fmla="*/ 0 w 152"/>
                <a:gd name="T5" fmla="*/ 4 h 224"/>
                <a:gd name="T6" fmla="*/ 36 w 152"/>
                <a:gd name="T7" fmla="*/ 0 h 224"/>
                <a:gd name="T8" fmla="*/ 76 w 152"/>
                <a:gd name="T9" fmla="*/ 2 h 224"/>
                <a:gd name="T10" fmla="*/ 76 w 152"/>
                <a:gd name="T11" fmla="*/ 2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1057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40 h 764"/>
                <a:gd name="T2" fmla="*/ 44 w 386"/>
                <a:gd name="T3" fmla="*/ 0 h 764"/>
                <a:gd name="T4" fmla="*/ 116 w 386"/>
                <a:gd name="T5" fmla="*/ 3 h 764"/>
                <a:gd name="T6" fmla="*/ 193 w 386"/>
                <a:gd name="T7" fmla="*/ 383 h 764"/>
                <a:gd name="T8" fmla="*/ 140 w 386"/>
                <a:gd name="T9" fmla="*/ 361 h 764"/>
                <a:gd name="T10" fmla="*/ 76 w 386"/>
                <a:gd name="T11" fmla="*/ 339 h 764"/>
                <a:gd name="T12" fmla="*/ 0 w 386"/>
                <a:gd name="T13" fmla="*/ 40 h 764"/>
                <a:gd name="T14" fmla="*/ 0 w 386"/>
                <a:gd name="T15" fmla="*/ 40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1058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346 w 728"/>
                <a:gd name="T1" fmla="*/ 0 h 348"/>
                <a:gd name="T2" fmla="*/ 0 w 728"/>
                <a:gd name="T3" fmla="*/ 53 h 348"/>
                <a:gd name="T4" fmla="*/ 14 w 728"/>
                <a:gd name="T5" fmla="*/ 174 h 348"/>
                <a:gd name="T6" fmla="*/ 358 w 728"/>
                <a:gd name="T7" fmla="*/ 119 h 348"/>
                <a:gd name="T8" fmla="*/ 364 w 728"/>
                <a:gd name="T9" fmla="*/ 22 h 348"/>
                <a:gd name="T10" fmla="*/ 346 w 728"/>
                <a:gd name="T11" fmla="*/ 0 h 348"/>
                <a:gd name="T12" fmla="*/ 346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1059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136 w 312"/>
                <a:gd name="T1" fmla="*/ 0 h 135"/>
                <a:gd name="T2" fmla="*/ 0 w 312"/>
                <a:gd name="T3" fmla="*/ 39 h 135"/>
                <a:gd name="T4" fmla="*/ 156 w 312"/>
                <a:gd name="T5" fmla="*/ 67 h 135"/>
                <a:gd name="T6" fmla="*/ 136 w 312"/>
                <a:gd name="T7" fmla="*/ 0 h 135"/>
                <a:gd name="T8" fmla="*/ 136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L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74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53 h 175"/>
                    <a:gd name="T2" fmla="*/ 57 w 313"/>
                    <a:gd name="T3" fmla="*/ 5 h 175"/>
                    <a:gd name="T4" fmla="*/ 107 w 313"/>
                    <a:gd name="T5" fmla="*/ 0 h 175"/>
                    <a:gd name="T6" fmla="*/ 146 w 313"/>
                    <a:gd name="T7" fmla="*/ 13 h 175"/>
                    <a:gd name="T8" fmla="*/ 157 w 313"/>
                    <a:gd name="T9" fmla="*/ 45 h 175"/>
                    <a:gd name="T10" fmla="*/ 84 w 313"/>
                    <a:gd name="T11" fmla="*/ 33 h 175"/>
                    <a:gd name="T12" fmla="*/ 37 w 313"/>
                    <a:gd name="T13" fmla="*/ 50 h 175"/>
                    <a:gd name="T14" fmla="*/ 7 w 313"/>
                    <a:gd name="T15" fmla="*/ 87 h 175"/>
                    <a:gd name="T16" fmla="*/ 0 w 313"/>
                    <a:gd name="T17" fmla="*/ 53 h 175"/>
                    <a:gd name="T18" fmla="*/ 0 w 313"/>
                    <a:gd name="T19" fmla="*/ 53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CL"/>
                </a:p>
              </p:txBody>
            </p:sp>
            <p:sp>
              <p:nvSpPr>
                <p:cNvPr id="1075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20 h 266"/>
                    <a:gd name="T2" fmla="*/ 80 w 230"/>
                    <a:gd name="T3" fmla="*/ 133 h 266"/>
                    <a:gd name="T4" fmla="*/ 115 w 230"/>
                    <a:gd name="T5" fmla="*/ 126 h 266"/>
                    <a:gd name="T6" fmla="*/ 112 w 230"/>
                    <a:gd name="T7" fmla="*/ 9 h 266"/>
                    <a:gd name="T8" fmla="*/ 83 w 230"/>
                    <a:gd name="T9" fmla="*/ 0 h 266"/>
                    <a:gd name="T10" fmla="*/ 90 w 230"/>
                    <a:gd name="T11" fmla="*/ 99 h 266"/>
                    <a:gd name="T12" fmla="*/ 36 w 230"/>
                    <a:gd name="T13" fmla="*/ 2 h 266"/>
                    <a:gd name="T14" fmla="*/ 0 w 230"/>
                    <a:gd name="T15" fmla="*/ 20 h 266"/>
                    <a:gd name="T16" fmla="*/ 0 w 230"/>
                    <a:gd name="T17" fmla="*/ 20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CL"/>
                </a:p>
              </p:txBody>
            </p:sp>
            <p:sp>
              <p:nvSpPr>
                <p:cNvPr id="1076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0 h 234"/>
                    <a:gd name="T2" fmla="*/ 18 w 87"/>
                    <a:gd name="T3" fmla="*/ 47 h 234"/>
                    <a:gd name="T4" fmla="*/ 22 w 87"/>
                    <a:gd name="T5" fmla="*/ 77 h 234"/>
                    <a:gd name="T6" fmla="*/ 13 w 87"/>
                    <a:gd name="T7" fmla="*/ 117 h 234"/>
                    <a:gd name="T8" fmla="*/ 40 w 87"/>
                    <a:gd name="T9" fmla="*/ 110 h 234"/>
                    <a:gd name="T10" fmla="*/ 43 w 87"/>
                    <a:gd name="T11" fmla="*/ 58 h 234"/>
                    <a:gd name="T12" fmla="*/ 23 w 87"/>
                    <a:gd name="T13" fmla="*/ 0 h 234"/>
                    <a:gd name="T14" fmla="*/ 0 w 87"/>
                    <a:gd name="T15" fmla="*/ 10 h 234"/>
                    <a:gd name="T16" fmla="*/ 0 w 87"/>
                    <a:gd name="T17" fmla="*/ 10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CL"/>
                </a:p>
              </p:txBody>
            </p:sp>
          </p:grpSp>
          <p:sp>
            <p:nvSpPr>
              <p:cNvPr id="1062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50 w 1190"/>
                  <a:gd name="T1" fmla="*/ 0 h 500"/>
                  <a:gd name="T2" fmla="*/ 595 w 1190"/>
                  <a:gd name="T3" fmla="*/ 245 h 500"/>
                  <a:gd name="T4" fmla="*/ 538 w 1190"/>
                  <a:gd name="T5" fmla="*/ 250 h 500"/>
                  <a:gd name="T6" fmla="*/ 0 w 1190"/>
                  <a:gd name="T7" fmla="*/ 14 h 500"/>
                  <a:gd name="T8" fmla="*/ 50 w 1190"/>
                  <a:gd name="T9" fmla="*/ 0 h 500"/>
                  <a:gd name="T10" fmla="*/ 5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1063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7 w 489"/>
                  <a:gd name="T1" fmla="*/ 17 h 296"/>
                  <a:gd name="T2" fmla="*/ 80 w 489"/>
                  <a:gd name="T3" fmla="*/ 33 h 296"/>
                  <a:gd name="T4" fmla="*/ 162 w 489"/>
                  <a:gd name="T5" fmla="*/ 69 h 296"/>
                  <a:gd name="T6" fmla="*/ 220 w 489"/>
                  <a:gd name="T7" fmla="*/ 122 h 296"/>
                  <a:gd name="T8" fmla="*/ 163 w 489"/>
                  <a:gd name="T9" fmla="*/ 115 h 296"/>
                  <a:gd name="T10" fmla="*/ 69 w 489"/>
                  <a:gd name="T11" fmla="*/ 73 h 296"/>
                  <a:gd name="T12" fmla="*/ 25 w 489"/>
                  <a:gd name="T13" fmla="*/ 40 h 296"/>
                  <a:gd name="T14" fmla="*/ 53 w 489"/>
                  <a:gd name="T15" fmla="*/ 82 h 296"/>
                  <a:gd name="T16" fmla="*/ 136 w 489"/>
                  <a:gd name="T17" fmla="*/ 135 h 296"/>
                  <a:gd name="T18" fmla="*/ 233 w 489"/>
                  <a:gd name="T19" fmla="*/ 148 h 296"/>
                  <a:gd name="T20" fmla="*/ 244 w 489"/>
                  <a:gd name="T21" fmla="*/ 112 h 296"/>
                  <a:gd name="T22" fmla="*/ 197 w 489"/>
                  <a:gd name="T23" fmla="*/ 60 h 296"/>
                  <a:gd name="T24" fmla="*/ 85 w 489"/>
                  <a:gd name="T25" fmla="*/ 9 h 296"/>
                  <a:gd name="T26" fmla="*/ 0 w 489"/>
                  <a:gd name="T27" fmla="*/ 0 h 296"/>
                  <a:gd name="T28" fmla="*/ 7 w 489"/>
                  <a:gd name="T29" fmla="*/ 17 h 296"/>
                  <a:gd name="T30" fmla="*/ 7 w 489"/>
                  <a:gd name="T31" fmla="*/ 17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1064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12 w 213"/>
                  <a:gd name="T1" fmla="*/ 0 h 478"/>
                  <a:gd name="T2" fmla="*/ 46 w 213"/>
                  <a:gd name="T3" fmla="*/ 12 h 478"/>
                  <a:gd name="T4" fmla="*/ 40 w 213"/>
                  <a:gd name="T5" fmla="*/ 96 h 478"/>
                  <a:gd name="T6" fmla="*/ 53 w 213"/>
                  <a:gd name="T7" fmla="*/ 163 h 478"/>
                  <a:gd name="T8" fmla="*/ 107 w 213"/>
                  <a:gd name="T9" fmla="*/ 225 h 478"/>
                  <a:gd name="T10" fmla="*/ 49 w 213"/>
                  <a:gd name="T11" fmla="*/ 238 h 478"/>
                  <a:gd name="T12" fmla="*/ 15 w 213"/>
                  <a:gd name="T13" fmla="*/ 171 h 478"/>
                  <a:gd name="T14" fmla="*/ 0 w 213"/>
                  <a:gd name="T15" fmla="*/ 28 h 478"/>
                  <a:gd name="T16" fmla="*/ 12 w 213"/>
                  <a:gd name="T17" fmla="*/ 0 h 478"/>
                  <a:gd name="T18" fmla="*/ 12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CL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66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55 w 150"/>
                    <a:gd name="T1" fmla="*/ 0 h 173"/>
                    <a:gd name="T2" fmla="*/ 20 w 150"/>
                    <a:gd name="T3" fmla="*/ 33 h 173"/>
                    <a:gd name="T4" fmla="*/ 0 w 150"/>
                    <a:gd name="T5" fmla="*/ 87 h 173"/>
                    <a:gd name="T6" fmla="*/ 40 w 150"/>
                    <a:gd name="T7" fmla="*/ 80 h 173"/>
                    <a:gd name="T8" fmla="*/ 52 w 150"/>
                    <a:gd name="T9" fmla="*/ 42 h 173"/>
                    <a:gd name="T10" fmla="*/ 75 w 150"/>
                    <a:gd name="T11" fmla="*/ 14 h 173"/>
                    <a:gd name="T12" fmla="*/ 55 w 150"/>
                    <a:gd name="T13" fmla="*/ 0 h 173"/>
                    <a:gd name="T14" fmla="*/ 55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CL"/>
                </a:p>
              </p:txBody>
            </p:sp>
            <p:sp>
              <p:nvSpPr>
                <p:cNvPr id="1067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78 w 1684"/>
                    <a:gd name="T1" fmla="*/ 0 h 880"/>
                    <a:gd name="T2" fmla="*/ 32 w 1684"/>
                    <a:gd name="T3" fmla="*/ 26 h 880"/>
                    <a:gd name="T4" fmla="*/ 0 w 1684"/>
                    <a:gd name="T5" fmla="*/ 104 h 880"/>
                    <a:gd name="T6" fmla="*/ 34 w 1684"/>
                    <a:gd name="T7" fmla="*/ 179 h 880"/>
                    <a:gd name="T8" fmla="*/ 591 w 1684"/>
                    <a:gd name="T9" fmla="*/ 434 h 880"/>
                    <a:gd name="T10" fmla="*/ 711 w 1684"/>
                    <a:gd name="T11" fmla="*/ 418 h 880"/>
                    <a:gd name="T12" fmla="*/ 808 w 1684"/>
                    <a:gd name="T13" fmla="*/ 440 h 880"/>
                    <a:gd name="T14" fmla="*/ 842 w 1684"/>
                    <a:gd name="T15" fmla="*/ 404 h 880"/>
                    <a:gd name="T16" fmla="*/ 751 w 1684"/>
                    <a:gd name="T17" fmla="*/ 332 h 880"/>
                    <a:gd name="T18" fmla="*/ 714 w 1684"/>
                    <a:gd name="T19" fmla="*/ 256 h 880"/>
                    <a:gd name="T20" fmla="*/ 685 w 1684"/>
                    <a:gd name="T21" fmla="*/ 264 h 880"/>
                    <a:gd name="T22" fmla="*/ 720 w 1684"/>
                    <a:gd name="T23" fmla="*/ 332 h 880"/>
                    <a:gd name="T24" fmla="*/ 789 w 1684"/>
                    <a:gd name="T25" fmla="*/ 405 h 880"/>
                    <a:gd name="T26" fmla="*/ 707 w 1684"/>
                    <a:gd name="T27" fmla="*/ 394 h 880"/>
                    <a:gd name="T28" fmla="*/ 610 w 1684"/>
                    <a:gd name="T29" fmla="*/ 407 h 880"/>
                    <a:gd name="T30" fmla="*/ 628 w 1684"/>
                    <a:gd name="T31" fmla="*/ 325 h 880"/>
                    <a:gd name="T32" fmla="*/ 669 w 1684"/>
                    <a:gd name="T33" fmla="*/ 269 h 880"/>
                    <a:gd name="T34" fmla="*/ 621 w 1684"/>
                    <a:gd name="T35" fmla="*/ 276 h 880"/>
                    <a:gd name="T36" fmla="*/ 583 w 1684"/>
                    <a:gd name="T37" fmla="*/ 329 h 880"/>
                    <a:gd name="T38" fmla="*/ 570 w 1684"/>
                    <a:gd name="T39" fmla="*/ 396 h 880"/>
                    <a:gd name="T40" fmla="*/ 54 w 1684"/>
                    <a:gd name="T41" fmla="*/ 155 h 880"/>
                    <a:gd name="T42" fmla="*/ 40 w 1684"/>
                    <a:gd name="T43" fmla="*/ 108 h 880"/>
                    <a:gd name="T44" fmla="*/ 52 w 1684"/>
                    <a:gd name="T45" fmla="*/ 48 h 880"/>
                    <a:gd name="T46" fmla="*/ 109 w 1684"/>
                    <a:gd name="T47" fmla="*/ 0 h 880"/>
                    <a:gd name="T48" fmla="*/ 78 w 1684"/>
                    <a:gd name="T49" fmla="*/ 0 h 880"/>
                    <a:gd name="T50" fmla="*/ 78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CL"/>
                </a:p>
              </p:txBody>
            </p:sp>
            <p:sp>
              <p:nvSpPr>
                <p:cNvPr id="1068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58 w 160"/>
                    <a:gd name="T1" fmla="*/ 0 h 335"/>
                    <a:gd name="T2" fmla="*/ 10 w 160"/>
                    <a:gd name="T3" fmla="*/ 53 h 335"/>
                    <a:gd name="T4" fmla="*/ 0 w 160"/>
                    <a:gd name="T5" fmla="*/ 115 h 335"/>
                    <a:gd name="T6" fmla="*/ 17 w 160"/>
                    <a:gd name="T7" fmla="*/ 157 h 335"/>
                    <a:gd name="T8" fmla="*/ 47 w 160"/>
                    <a:gd name="T9" fmla="*/ 167 h 335"/>
                    <a:gd name="T10" fmla="*/ 38 w 160"/>
                    <a:gd name="T11" fmla="*/ 77 h 335"/>
                    <a:gd name="T12" fmla="*/ 80 w 160"/>
                    <a:gd name="T13" fmla="*/ 8 h 335"/>
                    <a:gd name="T14" fmla="*/ 58 w 160"/>
                    <a:gd name="T15" fmla="*/ 0 h 335"/>
                    <a:gd name="T16" fmla="*/ 58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CL"/>
                </a:p>
              </p:txBody>
            </p:sp>
            <p:sp>
              <p:nvSpPr>
                <p:cNvPr id="1069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109 w 642"/>
                    <a:gd name="T1" fmla="*/ 448 h 1188"/>
                    <a:gd name="T2" fmla="*/ 0 w 642"/>
                    <a:gd name="T3" fmla="*/ 62 h 1188"/>
                    <a:gd name="T4" fmla="*/ 41 w 642"/>
                    <a:gd name="T5" fmla="*/ 19 h 1188"/>
                    <a:gd name="T6" fmla="*/ 129 w 642"/>
                    <a:gd name="T7" fmla="*/ 0 h 1188"/>
                    <a:gd name="T8" fmla="*/ 200 w 642"/>
                    <a:gd name="T9" fmla="*/ 29 h 1188"/>
                    <a:gd name="T10" fmla="*/ 322 w 642"/>
                    <a:gd name="T11" fmla="*/ 594 h 1188"/>
                    <a:gd name="T12" fmla="*/ 278 w 642"/>
                    <a:gd name="T13" fmla="*/ 546 h 1188"/>
                    <a:gd name="T14" fmla="*/ 178 w 642"/>
                    <a:gd name="T15" fmla="*/ 49 h 1188"/>
                    <a:gd name="T16" fmla="*/ 113 w 642"/>
                    <a:gd name="T17" fmla="*/ 31 h 1188"/>
                    <a:gd name="T18" fmla="*/ 60 w 642"/>
                    <a:gd name="T19" fmla="*/ 37 h 1188"/>
                    <a:gd name="T20" fmla="*/ 38 w 642"/>
                    <a:gd name="T21" fmla="*/ 71 h 1188"/>
                    <a:gd name="T22" fmla="*/ 153 w 642"/>
                    <a:gd name="T23" fmla="*/ 462 h 1188"/>
                    <a:gd name="T24" fmla="*/ 109 w 642"/>
                    <a:gd name="T25" fmla="*/ 448 h 1188"/>
                    <a:gd name="T26" fmla="*/ 109 w 642"/>
                    <a:gd name="T27" fmla="*/ 448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CL"/>
                </a:p>
              </p:txBody>
            </p:sp>
            <p:sp>
              <p:nvSpPr>
                <p:cNvPr id="1070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14 h 504"/>
                    <a:gd name="T2" fmla="*/ 38 w 192"/>
                    <a:gd name="T3" fmla="*/ 97 h 504"/>
                    <a:gd name="T4" fmla="*/ 57 w 192"/>
                    <a:gd name="T5" fmla="*/ 159 h 504"/>
                    <a:gd name="T6" fmla="*/ 58 w 192"/>
                    <a:gd name="T7" fmla="*/ 252 h 504"/>
                    <a:gd name="T8" fmla="*/ 96 w 192"/>
                    <a:gd name="T9" fmla="*/ 252 h 504"/>
                    <a:gd name="T10" fmla="*/ 94 w 192"/>
                    <a:gd name="T11" fmla="*/ 180 h 504"/>
                    <a:gd name="T12" fmla="*/ 81 w 192"/>
                    <a:gd name="T13" fmla="*/ 104 h 504"/>
                    <a:gd name="T14" fmla="*/ 50 w 192"/>
                    <a:gd name="T15" fmla="*/ 30 h 504"/>
                    <a:gd name="T16" fmla="*/ 32 w 192"/>
                    <a:gd name="T17" fmla="*/ 0 h 504"/>
                    <a:gd name="T18" fmla="*/ 0 w 192"/>
                    <a:gd name="T19" fmla="*/ 14 h 504"/>
                    <a:gd name="T20" fmla="*/ 0 w 192"/>
                    <a:gd name="T21" fmla="*/ 14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CL"/>
                </a:p>
              </p:txBody>
            </p:sp>
            <p:sp>
              <p:nvSpPr>
                <p:cNvPr id="1071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149 w 390"/>
                    <a:gd name="T1" fmla="*/ 0 h 269"/>
                    <a:gd name="T2" fmla="*/ 129 w 390"/>
                    <a:gd name="T3" fmla="*/ 9 h 269"/>
                    <a:gd name="T4" fmla="*/ 127 w 390"/>
                    <a:gd name="T5" fmla="*/ 33 h 269"/>
                    <a:gd name="T6" fmla="*/ 0 w 390"/>
                    <a:gd name="T7" fmla="*/ 85 h 269"/>
                    <a:gd name="T8" fmla="*/ 0 w 390"/>
                    <a:gd name="T9" fmla="*/ 111 h 269"/>
                    <a:gd name="T10" fmla="*/ 142 w 390"/>
                    <a:gd name="T11" fmla="*/ 113 h 269"/>
                    <a:gd name="T12" fmla="*/ 160 w 390"/>
                    <a:gd name="T13" fmla="*/ 135 h 269"/>
                    <a:gd name="T14" fmla="*/ 195 w 390"/>
                    <a:gd name="T15" fmla="*/ 133 h 269"/>
                    <a:gd name="T16" fmla="*/ 192 w 390"/>
                    <a:gd name="T17" fmla="*/ 95 h 269"/>
                    <a:gd name="T18" fmla="*/ 58 w 390"/>
                    <a:gd name="T19" fmla="*/ 88 h 269"/>
                    <a:gd name="T20" fmla="*/ 167 w 390"/>
                    <a:gd name="T21" fmla="*/ 45 h 269"/>
                    <a:gd name="T22" fmla="*/ 149 w 390"/>
                    <a:gd name="T23" fmla="*/ 0 h 269"/>
                    <a:gd name="T24" fmla="*/ 149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CL"/>
                </a:p>
              </p:txBody>
            </p:sp>
            <p:sp>
              <p:nvSpPr>
                <p:cNvPr id="1072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66 h 424"/>
                    <a:gd name="T2" fmla="*/ 432 w 941"/>
                    <a:gd name="T3" fmla="*/ 0 h 424"/>
                    <a:gd name="T4" fmla="*/ 463 w 941"/>
                    <a:gd name="T5" fmla="*/ 39 h 424"/>
                    <a:gd name="T6" fmla="*/ 471 w 941"/>
                    <a:gd name="T7" fmla="*/ 91 h 424"/>
                    <a:gd name="T8" fmla="*/ 452 w 941"/>
                    <a:gd name="T9" fmla="*/ 141 h 424"/>
                    <a:gd name="T10" fmla="*/ 29 w 941"/>
                    <a:gd name="T11" fmla="*/ 212 h 424"/>
                    <a:gd name="T12" fmla="*/ 27 w 941"/>
                    <a:gd name="T13" fmla="*/ 192 h 424"/>
                    <a:gd name="T14" fmla="*/ 432 w 941"/>
                    <a:gd name="T15" fmla="*/ 121 h 424"/>
                    <a:gd name="T16" fmla="*/ 447 w 941"/>
                    <a:gd name="T17" fmla="*/ 73 h 424"/>
                    <a:gd name="T18" fmla="*/ 420 w 941"/>
                    <a:gd name="T19" fmla="*/ 29 h 424"/>
                    <a:gd name="T20" fmla="*/ 0 w 941"/>
                    <a:gd name="T21" fmla="*/ 93 h 424"/>
                    <a:gd name="T22" fmla="*/ 0 w 941"/>
                    <a:gd name="T23" fmla="*/ 66 h 424"/>
                    <a:gd name="T24" fmla="*/ 0 w 941"/>
                    <a:gd name="T25" fmla="*/ 66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CL"/>
                </a:p>
              </p:txBody>
            </p:sp>
            <p:sp>
              <p:nvSpPr>
                <p:cNvPr id="1073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63 h 173"/>
                    <a:gd name="T2" fmla="*/ 33 w 488"/>
                    <a:gd name="T3" fmla="*/ 86 h 173"/>
                    <a:gd name="T4" fmla="*/ 111 w 488"/>
                    <a:gd name="T5" fmla="*/ 83 h 173"/>
                    <a:gd name="T6" fmla="*/ 210 w 488"/>
                    <a:gd name="T7" fmla="*/ 58 h 173"/>
                    <a:gd name="T8" fmla="*/ 245 w 488"/>
                    <a:gd name="T9" fmla="*/ 21 h 173"/>
                    <a:gd name="T10" fmla="*/ 222 w 488"/>
                    <a:gd name="T11" fmla="*/ 1 h 173"/>
                    <a:gd name="T12" fmla="*/ 127 w 488"/>
                    <a:gd name="T13" fmla="*/ 0 h 173"/>
                    <a:gd name="T14" fmla="*/ 55 w 488"/>
                    <a:gd name="T15" fmla="*/ 6 h 173"/>
                    <a:gd name="T16" fmla="*/ 8 w 488"/>
                    <a:gd name="T17" fmla="*/ 38 h 173"/>
                    <a:gd name="T18" fmla="*/ 56 w 488"/>
                    <a:gd name="T19" fmla="*/ 47 h 173"/>
                    <a:gd name="T20" fmla="*/ 138 w 488"/>
                    <a:gd name="T21" fmla="*/ 26 h 173"/>
                    <a:gd name="T22" fmla="*/ 209 w 488"/>
                    <a:gd name="T23" fmla="*/ 26 h 173"/>
                    <a:gd name="T24" fmla="*/ 135 w 488"/>
                    <a:gd name="T25" fmla="*/ 55 h 173"/>
                    <a:gd name="T26" fmla="*/ 71 w 488"/>
                    <a:gd name="T27" fmla="*/ 63 h 173"/>
                    <a:gd name="T28" fmla="*/ 0 w 488"/>
                    <a:gd name="T29" fmla="*/ 63 h 173"/>
                    <a:gd name="T30" fmla="*/ 0 w 488"/>
                    <a:gd name="T31" fmla="*/ 63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CL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49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184 w 772"/>
                <a:gd name="T1" fmla="*/ 1379 h 3266"/>
                <a:gd name="T2" fmla="*/ 101 w 772"/>
                <a:gd name="T3" fmla="*/ 1287 h 3266"/>
                <a:gd name="T4" fmla="*/ 85 w 772"/>
                <a:gd name="T5" fmla="*/ 1216 h 3266"/>
                <a:gd name="T6" fmla="*/ 99 w 772"/>
                <a:gd name="T7" fmla="*/ 1111 h 3266"/>
                <a:gd name="T8" fmla="*/ 157 w 772"/>
                <a:gd name="T9" fmla="*/ 984 h 3266"/>
                <a:gd name="T10" fmla="*/ 170 w 772"/>
                <a:gd name="T11" fmla="*/ 904 h 3266"/>
                <a:gd name="T12" fmla="*/ 157 w 772"/>
                <a:gd name="T13" fmla="*/ 851 h 3266"/>
                <a:gd name="T14" fmla="*/ 106 w 772"/>
                <a:gd name="T15" fmla="*/ 812 h 3266"/>
                <a:gd name="T16" fmla="*/ 96 w 772"/>
                <a:gd name="T17" fmla="*/ 763 h 3266"/>
                <a:gd name="T18" fmla="*/ 114 w 772"/>
                <a:gd name="T19" fmla="*/ 693 h 3266"/>
                <a:gd name="T20" fmla="*/ 197 w 772"/>
                <a:gd name="T21" fmla="*/ 505 h 3266"/>
                <a:gd name="T22" fmla="*/ 205 w 772"/>
                <a:gd name="T23" fmla="*/ 413 h 3266"/>
                <a:gd name="T24" fmla="*/ 184 w 772"/>
                <a:gd name="T25" fmla="*/ 312 h 3266"/>
                <a:gd name="T26" fmla="*/ 114 w 772"/>
                <a:gd name="T27" fmla="*/ 263 h 3266"/>
                <a:gd name="T28" fmla="*/ 53 w 772"/>
                <a:gd name="T29" fmla="*/ 184 h 3266"/>
                <a:gd name="T30" fmla="*/ 0 w 772"/>
                <a:gd name="T31" fmla="*/ 0 h 3266"/>
                <a:gd name="T32" fmla="*/ 8 w 772"/>
                <a:gd name="T33" fmla="*/ 167 h 3266"/>
                <a:gd name="T34" fmla="*/ 48 w 772"/>
                <a:gd name="T35" fmla="*/ 267 h 3266"/>
                <a:gd name="T36" fmla="*/ 101 w 772"/>
                <a:gd name="T37" fmla="*/ 329 h 3266"/>
                <a:gd name="T38" fmla="*/ 160 w 772"/>
                <a:gd name="T39" fmla="*/ 364 h 3266"/>
                <a:gd name="T40" fmla="*/ 163 w 772"/>
                <a:gd name="T41" fmla="*/ 456 h 3266"/>
                <a:gd name="T42" fmla="*/ 133 w 772"/>
                <a:gd name="T43" fmla="*/ 553 h 3266"/>
                <a:gd name="T44" fmla="*/ 64 w 772"/>
                <a:gd name="T45" fmla="*/ 724 h 3266"/>
                <a:gd name="T46" fmla="*/ 61 w 772"/>
                <a:gd name="T47" fmla="*/ 834 h 3266"/>
                <a:gd name="T48" fmla="*/ 125 w 772"/>
                <a:gd name="T49" fmla="*/ 895 h 3266"/>
                <a:gd name="T50" fmla="*/ 122 w 772"/>
                <a:gd name="T51" fmla="*/ 952 h 3266"/>
                <a:gd name="T52" fmla="*/ 66 w 772"/>
                <a:gd name="T53" fmla="*/ 1071 h 3266"/>
                <a:gd name="T54" fmla="*/ 42 w 772"/>
                <a:gd name="T55" fmla="*/ 1185 h 3266"/>
                <a:gd name="T56" fmla="*/ 64 w 772"/>
                <a:gd name="T57" fmla="*/ 1308 h 3266"/>
                <a:gd name="T58" fmla="*/ 114 w 772"/>
                <a:gd name="T59" fmla="*/ 1374 h 3266"/>
                <a:gd name="T60" fmla="*/ 178 w 772"/>
                <a:gd name="T61" fmla="*/ 1427 h 3266"/>
                <a:gd name="T62" fmla="*/ 184 w 772"/>
                <a:gd name="T63" fmla="*/ 1379 h 3266"/>
                <a:gd name="T64" fmla="*/ 184 w 772"/>
                <a:gd name="T65" fmla="*/ 1379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1050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184 w 772"/>
                <a:gd name="T1" fmla="*/ 1578 h 3266"/>
                <a:gd name="T2" fmla="*/ 101 w 772"/>
                <a:gd name="T3" fmla="*/ 1473 h 3266"/>
                <a:gd name="T4" fmla="*/ 85 w 772"/>
                <a:gd name="T5" fmla="*/ 1392 h 3266"/>
                <a:gd name="T6" fmla="*/ 99 w 772"/>
                <a:gd name="T7" fmla="*/ 1271 h 3266"/>
                <a:gd name="T8" fmla="*/ 157 w 772"/>
                <a:gd name="T9" fmla="*/ 1126 h 3266"/>
                <a:gd name="T10" fmla="*/ 170 w 772"/>
                <a:gd name="T11" fmla="*/ 1035 h 3266"/>
                <a:gd name="T12" fmla="*/ 157 w 772"/>
                <a:gd name="T13" fmla="*/ 974 h 3266"/>
                <a:gd name="T14" fmla="*/ 106 w 772"/>
                <a:gd name="T15" fmla="*/ 930 h 3266"/>
                <a:gd name="T16" fmla="*/ 96 w 772"/>
                <a:gd name="T17" fmla="*/ 874 h 3266"/>
                <a:gd name="T18" fmla="*/ 114 w 772"/>
                <a:gd name="T19" fmla="*/ 794 h 3266"/>
                <a:gd name="T20" fmla="*/ 197 w 772"/>
                <a:gd name="T21" fmla="*/ 578 h 3266"/>
                <a:gd name="T22" fmla="*/ 205 w 772"/>
                <a:gd name="T23" fmla="*/ 473 h 3266"/>
                <a:gd name="T24" fmla="*/ 184 w 772"/>
                <a:gd name="T25" fmla="*/ 357 h 3266"/>
                <a:gd name="T26" fmla="*/ 114 w 772"/>
                <a:gd name="T27" fmla="*/ 302 h 3266"/>
                <a:gd name="T28" fmla="*/ 53 w 772"/>
                <a:gd name="T29" fmla="*/ 211 h 3266"/>
                <a:gd name="T30" fmla="*/ 0 w 772"/>
                <a:gd name="T31" fmla="*/ 0 h 3266"/>
                <a:gd name="T32" fmla="*/ 8 w 772"/>
                <a:gd name="T33" fmla="*/ 191 h 3266"/>
                <a:gd name="T34" fmla="*/ 48 w 772"/>
                <a:gd name="T35" fmla="*/ 306 h 3266"/>
                <a:gd name="T36" fmla="*/ 101 w 772"/>
                <a:gd name="T37" fmla="*/ 377 h 3266"/>
                <a:gd name="T38" fmla="*/ 160 w 772"/>
                <a:gd name="T39" fmla="*/ 417 h 3266"/>
                <a:gd name="T40" fmla="*/ 163 w 772"/>
                <a:gd name="T41" fmla="*/ 522 h 3266"/>
                <a:gd name="T42" fmla="*/ 133 w 772"/>
                <a:gd name="T43" fmla="*/ 633 h 3266"/>
                <a:gd name="T44" fmla="*/ 64 w 772"/>
                <a:gd name="T45" fmla="*/ 829 h 3266"/>
                <a:gd name="T46" fmla="*/ 61 w 772"/>
                <a:gd name="T47" fmla="*/ 955 h 3266"/>
                <a:gd name="T48" fmla="*/ 125 w 772"/>
                <a:gd name="T49" fmla="*/ 1025 h 3266"/>
                <a:gd name="T50" fmla="*/ 122 w 772"/>
                <a:gd name="T51" fmla="*/ 1090 h 3266"/>
                <a:gd name="T52" fmla="*/ 66 w 772"/>
                <a:gd name="T53" fmla="*/ 1226 h 3266"/>
                <a:gd name="T54" fmla="*/ 42 w 772"/>
                <a:gd name="T55" fmla="*/ 1357 h 3266"/>
                <a:gd name="T56" fmla="*/ 64 w 772"/>
                <a:gd name="T57" fmla="*/ 1497 h 3266"/>
                <a:gd name="T58" fmla="*/ 114 w 772"/>
                <a:gd name="T59" fmla="*/ 1572 h 3266"/>
                <a:gd name="T60" fmla="*/ 178 w 772"/>
                <a:gd name="T61" fmla="*/ 1633 h 3266"/>
                <a:gd name="T62" fmla="*/ 184 w 772"/>
                <a:gd name="T63" fmla="*/ 1578 h 3266"/>
                <a:gd name="T64" fmla="*/ 184 w 772"/>
                <a:gd name="T65" fmla="*/ 1578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L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39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31 w 245"/>
                  <a:gd name="T1" fmla="*/ 3 h 806"/>
                  <a:gd name="T2" fmla="*/ 33 w 245"/>
                  <a:gd name="T3" fmla="*/ 122 h 806"/>
                  <a:gd name="T4" fmla="*/ 0 w 245"/>
                  <a:gd name="T5" fmla="*/ 288 h 806"/>
                  <a:gd name="T6" fmla="*/ 20 w 245"/>
                  <a:gd name="T7" fmla="*/ 282 h 806"/>
                  <a:gd name="T8" fmla="*/ 55 w 245"/>
                  <a:gd name="T9" fmla="*/ 134 h 806"/>
                  <a:gd name="T10" fmla="*/ 62 w 245"/>
                  <a:gd name="T11" fmla="*/ 0 h 806"/>
                  <a:gd name="T12" fmla="*/ 31 w 245"/>
                  <a:gd name="T13" fmla="*/ 3 h 806"/>
                  <a:gd name="T14" fmla="*/ 31 w 245"/>
                  <a:gd name="T15" fmla="*/ 3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CL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41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75 w 604"/>
                    <a:gd name="T3" fmla="*/ 66 h 349"/>
                    <a:gd name="T4" fmla="*/ 127 w 604"/>
                    <a:gd name="T5" fmla="*/ 125 h 349"/>
                    <a:gd name="T6" fmla="*/ 153 w 604"/>
                    <a:gd name="T7" fmla="*/ 50 h 349"/>
                    <a:gd name="T8" fmla="*/ 91 w 604"/>
                    <a:gd name="T9" fmla="*/ 3 h 349"/>
                    <a:gd name="T10" fmla="*/ 118 w 604"/>
                    <a:gd name="T11" fmla="*/ 66 h 349"/>
                    <a:gd name="T12" fmla="*/ 33 w 604"/>
                    <a:gd name="T13" fmla="*/ 6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CL"/>
                </a:p>
              </p:txBody>
            </p:sp>
            <p:sp>
              <p:nvSpPr>
                <p:cNvPr id="1042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187 w 1064"/>
                    <a:gd name="T1" fmla="*/ 46 h 1230"/>
                    <a:gd name="T2" fmla="*/ 123 w 1064"/>
                    <a:gd name="T3" fmla="*/ 125 h 1230"/>
                    <a:gd name="T4" fmla="*/ 41 w 1064"/>
                    <a:gd name="T5" fmla="*/ 271 h 1230"/>
                    <a:gd name="T6" fmla="*/ 0 w 1064"/>
                    <a:gd name="T7" fmla="*/ 392 h 1230"/>
                    <a:gd name="T8" fmla="*/ 15 w 1064"/>
                    <a:gd name="T9" fmla="*/ 438 h 1230"/>
                    <a:gd name="T10" fmla="*/ 66 w 1064"/>
                    <a:gd name="T11" fmla="*/ 428 h 1230"/>
                    <a:gd name="T12" fmla="*/ 146 w 1064"/>
                    <a:gd name="T13" fmla="*/ 325 h 1230"/>
                    <a:gd name="T14" fmla="*/ 221 w 1064"/>
                    <a:gd name="T15" fmla="*/ 190 h 1230"/>
                    <a:gd name="T16" fmla="*/ 261 w 1064"/>
                    <a:gd name="T17" fmla="*/ 96 h 1230"/>
                    <a:gd name="T18" fmla="*/ 269 w 1064"/>
                    <a:gd name="T19" fmla="*/ 30 h 1230"/>
                    <a:gd name="T20" fmla="*/ 247 w 1064"/>
                    <a:gd name="T21" fmla="*/ 0 h 1230"/>
                    <a:gd name="T22" fmla="*/ 211 w 1064"/>
                    <a:gd name="T23" fmla="*/ 23 h 1230"/>
                    <a:gd name="T24" fmla="*/ 245 w 1064"/>
                    <a:gd name="T25" fmla="*/ 38 h 1230"/>
                    <a:gd name="T26" fmla="*/ 221 w 1064"/>
                    <a:gd name="T27" fmla="*/ 125 h 1230"/>
                    <a:gd name="T28" fmla="*/ 174 w 1064"/>
                    <a:gd name="T29" fmla="*/ 234 h 1230"/>
                    <a:gd name="T30" fmla="*/ 88 w 1064"/>
                    <a:gd name="T31" fmla="*/ 359 h 1230"/>
                    <a:gd name="T32" fmla="*/ 29 w 1064"/>
                    <a:gd name="T33" fmla="*/ 397 h 1230"/>
                    <a:gd name="T34" fmla="*/ 34 w 1064"/>
                    <a:gd name="T35" fmla="*/ 336 h 1230"/>
                    <a:gd name="T36" fmla="*/ 110 w 1064"/>
                    <a:gd name="T37" fmla="*/ 179 h 1230"/>
                    <a:gd name="T38" fmla="*/ 210 w 1064"/>
                    <a:gd name="T39" fmla="*/ 42 h 1230"/>
                    <a:gd name="T40" fmla="*/ 187 w 1064"/>
                    <a:gd name="T41" fmla="*/ 46 h 1230"/>
                    <a:gd name="T42" fmla="*/ 187 w 1064"/>
                    <a:gd name="T43" fmla="*/ 46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CL"/>
                </a:p>
              </p:txBody>
            </p:sp>
            <p:sp>
              <p:nvSpPr>
                <p:cNvPr id="1043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490 w 2002"/>
                    <a:gd name="T1" fmla="*/ 0 h 2521"/>
                    <a:gd name="T2" fmla="*/ 0 w 2002"/>
                    <a:gd name="T3" fmla="*/ 898 h 2521"/>
                    <a:gd name="T4" fmla="*/ 48 w 2002"/>
                    <a:gd name="T5" fmla="*/ 873 h 2521"/>
                    <a:gd name="T6" fmla="*/ 505 w 2002"/>
                    <a:gd name="T7" fmla="*/ 22 h 2521"/>
                    <a:gd name="T8" fmla="*/ 490 w 2002"/>
                    <a:gd name="T9" fmla="*/ 0 h 2521"/>
                    <a:gd name="T10" fmla="*/ 490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CL"/>
                </a:p>
              </p:txBody>
            </p:sp>
            <p:sp>
              <p:nvSpPr>
                <p:cNvPr id="1044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24 w 3007"/>
                    <a:gd name="T1" fmla="*/ 1014 h 3771"/>
                    <a:gd name="T2" fmla="*/ 99 w 3007"/>
                    <a:gd name="T3" fmla="*/ 1010 h 3771"/>
                    <a:gd name="T4" fmla="*/ 207 w 3007"/>
                    <a:gd name="T5" fmla="*/ 1072 h 3771"/>
                    <a:gd name="T6" fmla="*/ 172 w 3007"/>
                    <a:gd name="T7" fmla="*/ 1004 h 3771"/>
                    <a:gd name="T8" fmla="*/ 93 w 3007"/>
                    <a:gd name="T9" fmla="*/ 963 h 3771"/>
                    <a:gd name="T10" fmla="*/ 161 w 3007"/>
                    <a:gd name="T11" fmla="*/ 969 h 3771"/>
                    <a:gd name="T12" fmla="*/ 247 w 3007"/>
                    <a:gd name="T13" fmla="*/ 1023 h 3771"/>
                    <a:gd name="T14" fmla="*/ 721 w 3007"/>
                    <a:gd name="T15" fmla="*/ 150 h 3771"/>
                    <a:gd name="T16" fmla="*/ 650 w 3007"/>
                    <a:gd name="T17" fmla="*/ 53 h 3771"/>
                    <a:gd name="T18" fmla="*/ 582 w 3007"/>
                    <a:gd name="T19" fmla="*/ 0 h 3771"/>
                    <a:gd name="T20" fmla="*/ 679 w 3007"/>
                    <a:gd name="T21" fmla="*/ 28 h 3771"/>
                    <a:gd name="T22" fmla="*/ 758 w 3007"/>
                    <a:gd name="T23" fmla="*/ 153 h 3771"/>
                    <a:gd name="T24" fmla="*/ 209 w 3007"/>
                    <a:gd name="T25" fmla="*/ 1167 h 3771"/>
                    <a:gd name="T26" fmla="*/ 121 w 3007"/>
                    <a:gd name="T27" fmla="*/ 1216 h 3771"/>
                    <a:gd name="T28" fmla="*/ 26 w 3007"/>
                    <a:gd name="T29" fmla="*/ 1344 h 3771"/>
                    <a:gd name="T30" fmla="*/ 0 w 3007"/>
                    <a:gd name="T31" fmla="*/ 1307 h 3771"/>
                    <a:gd name="T32" fmla="*/ 33 w 3007"/>
                    <a:gd name="T33" fmla="*/ 1294 h 3771"/>
                    <a:gd name="T34" fmla="*/ 95 w 3007"/>
                    <a:gd name="T35" fmla="*/ 1206 h 3771"/>
                    <a:gd name="T36" fmla="*/ 42 w 3007"/>
                    <a:gd name="T37" fmla="*/ 1167 h 3771"/>
                    <a:gd name="T38" fmla="*/ 42 w 3007"/>
                    <a:gd name="T39" fmla="*/ 1132 h 3771"/>
                    <a:gd name="T40" fmla="*/ 104 w 3007"/>
                    <a:gd name="T41" fmla="*/ 1175 h 3771"/>
                    <a:gd name="T42" fmla="*/ 104 w 3007"/>
                    <a:gd name="T43" fmla="*/ 1136 h 3771"/>
                    <a:gd name="T44" fmla="*/ 152 w 3007"/>
                    <a:gd name="T45" fmla="*/ 1148 h 3771"/>
                    <a:gd name="T46" fmla="*/ 108 w 3007"/>
                    <a:gd name="T47" fmla="*/ 1097 h 3771"/>
                    <a:gd name="T48" fmla="*/ 159 w 3007"/>
                    <a:gd name="T49" fmla="*/ 1091 h 3771"/>
                    <a:gd name="T50" fmla="*/ 24 w 3007"/>
                    <a:gd name="T51" fmla="*/ 1014 h 3771"/>
                    <a:gd name="T52" fmla="*/ 24 w 3007"/>
                    <a:gd name="T53" fmla="*/ 1014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CL"/>
                </a:p>
              </p:txBody>
            </p:sp>
            <p:sp>
              <p:nvSpPr>
                <p:cNvPr id="1045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29 h 342"/>
                    <a:gd name="T2" fmla="*/ 64 w 673"/>
                    <a:gd name="T3" fmla="*/ 38 h 342"/>
                    <a:gd name="T4" fmla="*/ 160 w 673"/>
                    <a:gd name="T5" fmla="*/ 122 h 342"/>
                    <a:gd name="T6" fmla="*/ 169 w 673"/>
                    <a:gd name="T7" fmla="*/ 103 h 342"/>
                    <a:gd name="T8" fmla="*/ 112 w 673"/>
                    <a:gd name="T9" fmla="*/ 41 h 342"/>
                    <a:gd name="T10" fmla="*/ 7 w 673"/>
                    <a:gd name="T11" fmla="*/ 0 h 342"/>
                    <a:gd name="T12" fmla="*/ 0 w 673"/>
                    <a:gd name="T13" fmla="*/ 29 h 342"/>
                    <a:gd name="T14" fmla="*/ 0 w 673"/>
                    <a:gd name="T15" fmla="*/ 29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CL"/>
                </a:p>
              </p:txBody>
            </p:sp>
            <p:sp>
              <p:nvSpPr>
                <p:cNvPr id="1046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28 h 403"/>
                    <a:gd name="T2" fmla="*/ 86 w 716"/>
                    <a:gd name="T3" fmla="*/ 53 h 403"/>
                    <a:gd name="T4" fmla="*/ 161 w 716"/>
                    <a:gd name="T5" fmla="*/ 144 h 403"/>
                    <a:gd name="T6" fmla="*/ 181 w 716"/>
                    <a:gd name="T7" fmla="*/ 106 h 403"/>
                    <a:gd name="T8" fmla="*/ 106 w 716"/>
                    <a:gd name="T9" fmla="*/ 41 h 403"/>
                    <a:gd name="T10" fmla="*/ 18 w 716"/>
                    <a:gd name="T11" fmla="*/ 0 h 403"/>
                    <a:gd name="T12" fmla="*/ 0 w 716"/>
                    <a:gd name="T13" fmla="*/ 28 h 403"/>
                    <a:gd name="T14" fmla="*/ 0 w 716"/>
                    <a:gd name="T15" fmla="*/ 28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CL"/>
                </a:p>
              </p:txBody>
            </p:sp>
            <p:sp>
              <p:nvSpPr>
                <p:cNvPr id="1047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28 h 411"/>
                    <a:gd name="T2" fmla="*/ 80 w 717"/>
                    <a:gd name="T3" fmla="*/ 50 h 411"/>
                    <a:gd name="T4" fmla="*/ 164 w 717"/>
                    <a:gd name="T5" fmla="*/ 147 h 411"/>
                    <a:gd name="T6" fmla="*/ 181 w 717"/>
                    <a:gd name="T7" fmla="*/ 112 h 411"/>
                    <a:gd name="T8" fmla="*/ 99 w 717"/>
                    <a:gd name="T9" fmla="*/ 31 h 411"/>
                    <a:gd name="T10" fmla="*/ 14 w 717"/>
                    <a:gd name="T11" fmla="*/ 0 h 411"/>
                    <a:gd name="T12" fmla="*/ 0 w 717"/>
                    <a:gd name="T13" fmla="*/ 28 h 411"/>
                    <a:gd name="T14" fmla="*/ 0 w 717"/>
                    <a:gd name="T15" fmla="*/ 28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CL"/>
                </a:p>
              </p:txBody>
            </p:sp>
            <p:sp>
              <p:nvSpPr>
                <p:cNvPr id="1048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31 h 386"/>
                    <a:gd name="T2" fmla="*/ 69 w 709"/>
                    <a:gd name="T3" fmla="*/ 47 h 386"/>
                    <a:gd name="T4" fmla="*/ 168 w 709"/>
                    <a:gd name="T5" fmla="*/ 138 h 386"/>
                    <a:gd name="T6" fmla="*/ 179 w 709"/>
                    <a:gd name="T7" fmla="*/ 110 h 386"/>
                    <a:gd name="T8" fmla="*/ 77 w 709"/>
                    <a:gd name="T9" fmla="*/ 19 h 386"/>
                    <a:gd name="T10" fmla="*/ 11 w 709"/>
                    <a:gd name="T11" fmla="*/ 0 h 386"/>
                    <a:gd name="T12" fmla="*/ 0 w 709"/>
                    <a:gd name="T13" fmla="*/ 31 h 386"/>
                    <a:gd name="T14" fmla="*/ 0 w 709"/>
                    <a:gd name="T15" fmla="*/ 31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CL"/>
                </a:p>
              </p:txBody>
            </p:sp>
          </p:grpSp>
        </p:grpSp>
        <p:sp>
          <p:nvSpPr>
            <p:cNvPr id="103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</p:grpSp>
    </p:spTree>
    <p:extLst>
      <p:ext uri="{BB962C8B-B14F-4D97-AF65-F5344CB8AC3E}">
        <p14:creationId xmlns:p14="http://schemas.microsoft.com/office/powerpoint/2010/main" val="3366389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2.jpeg"/><Relationship Id="rId4" Type="http://schemas.microsoft.com/office/2007/relationships/hdphoto" Target="../media/hdphoto1.wdp"/><Relationship Id="rId9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mailto:profesorjherreravalenzuela@gmail.com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4.wdp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contenido 8">
            <a:extLst>
              <a:ext uri="{FF2B5EF4-FFF2-40B4-BE49-F238E27FC236}">
                <a16:creationId xmlns:a16="http://schemas.microsoft.com/office/drawing/2014/main" id="{4907F2B4-025C-4CBD-870F-05A95470155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DDA5D5DC-C301-4516-AC45-31FF28DDD358}"/>
              </a:ext>
            </a:extLst>
          </p:cNvPr>
          <p:cNvSpPr/>
          <p:nvPr/>
        </p:nvSpPr>
        <p:spPr>
          <a:xfrm>
            <a:off x="3098823" y="0"/>
            <a:ext cx="6084168" cy="689293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1F061B96-7957-4FBA-A6F2-A907DEC9AC36}"/>
              </a:ext>
            </a:extLst>
          </p:cNvPr>
          <p:cNvSpPr/>
          <p:nvPr/>
        </p:nvSpPr>
        <p:spPr>
          <a:xfrm>
            <a:off x="-3172" y="0"/>
            <a:ext cx="3091978" cy="689293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6AD50EA6-412A-4B88-81F7-1C04D019C69B}"/>
              </a:ext>
            </a:extLst>
          </p:cNvPr>
          <p:cNvSpPr/>
          <p:nvPr/>
        </p:nvSpPr>
        <p:spPr>
          <a:xfrm>
            <a:off x="0" y="200"/>
            <a:ext cx="3059832" cy="580506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pic>
        <p:nvPicPr>
          <p:cNvPr id="1026" name="Picture 2" descr="C:\Users\LMEA\Desktop\vespertina.jpg"/>
          <p:cNvPicPr>
            <a:picLocks noChangeAspect="1" noChangeArrowheads="1"/>
          </p:cNvPicPr>
          <p:nvPr/>
        </p:nvPicPr>
        <p:blipFill>
          <a:blip r:embed="rId3">
            <a:biLevel thresh="5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47639" y1="12576" x2="47639" y2="12576"/>
                      </a14:backgroundRemoval>
                    </a14:imgEffect>
                    <a14:imgEffect>
                      <a14:colorTemperature colorTemp="8625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697" y="1644070"/>
            <a:ext cx="2160240" cy="29276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LMEA\Desktop\5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112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4991" b="30564"/>
          <a:stretch/>
        </p:blipFill>
        <p:spPr bwMode="auto">
          <a:xfrm>
            <a:off x="3238538" y="6170"/>
            <a:ext cx="5734369" cy="1910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LMEA\Desktop\licenciaturas.png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069" t="38433" r="15930" b="24517"/>
          <a:stretch/>
        </p:blipFill>
        <p:spPr bwMode="auto">
          <a:xfrm>
            <a:off x="3234728" y="4021015"/>
            <a:ext cx="5734369" cy="1795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LMEA\Desktop\46798839_822575884800932_8923011092511195136_n.jpg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960" r="17334" b="21318"/>
          <a:stretch/>
        </p:blipFill>
        <p:spPr bwMode="auto">
          <a:xfrm>
            <a:off x="3238538" y="1988840"/>
            <a:ext cx="5734369" cy="1957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ítulo 4">
            <a:extLst>
              <a:ext uri="{FF2B5EF4-FFF2-40B4-BE49-F238E27FC236}">
                <a16:creationId xmlns:a16="http://schemas.microsoft.com/office/drawing/2014/main" id="{E29BBEEC-49EB-42BF-AC0D-67FF96D1F1B4}"/>
              </a:ext>
            </a:extLst>
          </p:cNvPr>
          <p:cNvSpPr txBox="1">
            <a:spLocks/>
          </p:cNvSpPr>
          <p:nvPr/>
        </p:nvSpPr>
        <p:spPr>
          <a:xfrm>
            <a:off x="478976" y="5816025"/>
            <a:ext cx="8229600" cy="1143000"/>
          </a:xfrm>
          <a:prstGeom prst="rect">
            <a:avLst/>
          </a:prstGeom>
        </p:spPr>
        <p:txBody>
          <a:bodyPr vert="horz" rtlCol="0" anchor="ctr">
            <a:normAutofit fontScale="8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s-CL" b="0" dirty="0">
                <a:ln w="18415" cmpd="sng">
                  <a:solidFill>
                    <a:srgbClr val="FFC000"/>
                  </a:solidFill>
                  <a:prstDash val="solid"/>
                </a:ln>
                <a:solidFill>
                  <a:srgbClr val="FFCC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anose="020B0502020202020204" pitchFamily="34" charset="0"/>
              </a:rPr>
              <a:t>Centro Educacional de Adultos</a:t>
            </a:r>
          </a:p>
          <a:p>
            <a:pPr algn="ctr"/>
            <a:r>
              <a:rPr lang="es-CL" sz="6000" b="0" dirty="0">
                <a:ln w="18415" cmpd="sng">
                  <a:solidFill>
                    <a:srgbClr val="FFC000"/>
                  </a:solidFill>
                  <a:prstDash val="solid"/>
                </a:ln>
                <a:solidFill>
                  <a:srgbClr val="FFCC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anose="020B0502020202020204" pitchFamily="34" charset="0"/>
              </a:rPr>
              <a:t> San Alfonso </a:t>
            </a:r>
          </a:p>
        </p:txBody>
      </p:sp>
    </p:spTree>
    <p:extLst>
      <p:ext uri="{BB962C8B-B14F-4D97-AF65-F5344CB8AC3E}">
        <p14:creationId xmlns:p14="http://schemas.microsoft.com/office/powerpoint/2010/main" val="29014365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59632" y="2636912"/>
            <a:ext cx="6512511" cy="1143000"/>
          </a:xfrm>
        </p:spPr>
        <p:txBody>
          <a:bodyPr/>
          <a:lstStyle/>
          <a:p>
            <a:pPr marL="0" indent="0" algn="l">
              <a:buNone/>
            </a:pPr>
            <a:r>
              <a:rPr lang="es-ES" dirty="0"/>
              <a:t>¡¡¡ Muchas Gracias  !!!</a:t>
            </a:r>
          </a:p>
        </p:txBody>
      </p:sp>
    </p:spTree>
    <p:extLst>
      <p:ext uri="{BB962C8B-B14F-4D97-AF65-F5344CB8AC3E}">
        <p14:creationId xmlns:p14="http://schemas.microsoft.com/office/powerpoint/2010/main" val="1071345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C52F822A-7130-4AF6-BC87-6BC678E7F35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51520" y="1988840"/>
            <a:ext cx="7056784" cy="4536504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r>
              <a:rPr lang="es-CL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Docente:</a:t>
            </a:r>
            <a:r>
              <a:rPr lang="es-C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s-C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Sr. Jonathan Herrera</a:t>
            </a:r>
          </a:p>
          <a:p>
            <a:r>
              <a:rPr lang="es-C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Correo electrónico: </a:t>
            </a:r>
            <a:r>
              <a:rPr lang="es-C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profesorjherreravalenzuela@gmail.com</a:t>
            </a:r>
            <a:endParaRPr lang="es-CL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C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+569 65168770 </a:t>
            </a:r>
          </a:p>
          <a:p>
            <a:endParaRPr lang="es-CL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L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CL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Educador Diferencial:</a:t>
            </a:r>
          </a:p>
          <a:p>
            <a:r>
              <a:rPr lang="es-C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Sr. Sebastián Sandoval Fuenzalida</a:t>
            </a:r>
          </a:p>
          <a:p>
            <a:endParaRPr lang="es-CL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L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CL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Nivel:</a:t>
            </a:r>
          </a:p>
          <a:p>
            <a:r>
              <a:rPr lang="es-C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1º y 2º Medios</a:t>
            </a:r>
          </a:p>
        </p:txBody>
      </p:sp>
      <p:pic>
        <p:nvPicPr>
          <p:cNvPr id="8" name="Picture 2" descr="C:\Users\LMEA\Desktop\vespertina.jpg"/>
          <p:cNvPicPr>
            <a:picLocks noChangeAspect="1" noChangeArrowheads="1"/>
          </p:cNvPicPr>
          <p:nvPr/>
        </p:nvPicPr>
        <p:blipFill>
          <a:blip r:embed="rId3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47639" y1="12576" x2="47639" y2="12576"/>
                      </a14:backgroundRemoval>
                    </a14:imgEffect>
                    <a14:imgEffect>
                      <a14:colorTemperature colorTemp="8625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353258"/>
            <a:ext cx="868943" cy="117762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ítulo 4">
            <a:extLst>
              <a:ext uri="{FF2B5EF4-FFF2-40B4-BE49-F238E27FC236}">
                <a16:creationId xmlns:a16="http://schemas.microsoft.com/office/drawing/2014/main" id="{E29BBEEC-49EB-42BF-AC0D-67FF96D1F1B4}"/>
              </a:ext>
            </a:extLst>
          </p:cNvPr>
          <p:cNvSpPr txBox="1">
            <a:spLocks/>
          </p:cNvSpPr>
          <p:nvPr/>
        </p:nvSpPr>
        <p:spPr>
          <a:xfrm>
            <a:off x="457200" y="384730"/>
            <a:ext cx="8229600" cy="1143000"/>
          </a:xfrm>
          <a:prstGeom prst="rect">
            <a:avLst/>
          </a:prstGeom>
        </p:spPr>
        <p:txBody>
          <a:bodyPr vert="horz" rtlCol="0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r"/>
            <a:r>
              <a:rPr lang="es-CL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Matemática</a:t>
            </a:r>
          </a:p>
        </p:txBody>
      </p:sp>
    </p:spTree>
    <p:extLst>
      <p:ext uri="{BB962C8B-B14F-4D97-AF65-F5344CB8AC3E}">
        <p14:creationId xmlns:p14="http://schemas.microsoft.com/office/powerpoint/2010/main" val="902364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4294967295"/>
          </p:nvPr>
        </p:nvSpPr>
        <p:spPr>
          <a:xfrm>
            <a:off x="858658" y="2348880"/>
            <a:ext cx="7408333" cy="3450696"/>
          </a:xfrm>
          <a:prstGeom prst="rect">
            <a:avLst/>
          </a:prstGeom>
        </p:spPr>
        <p:txBody>
          <a:bodyPr/>
          <a:lstStyle/>
          <a:p>
            <a:pPr marL="0" indent="0">
              <a:buClr>
                <a:schemeClr val="accent2">
                  <a:lumMod val="50000"/>
                </a:schemeClr>
              </a:buClr>
              <a:buNone/>
            </a:pPr>
            <a:endParaRPr lang="es-CL" dirty="0"/>
          </a:p>
          <a:p>
            <a:pPr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s-CL" dirty="0"/>
              <a:t>Comprender Propiedades de las Potencias en:</a:t>
            </a:r>
          </a:p>
          <a:p>
            <a:pPr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Ø"/>
            </a:pPr>
            <a:endParaRPr lang="es-CL" dirty="0"/>
          </a:p>
          <a:p>
            <a:pPr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s-CL" dirty="0"/>
              <a:t>POTENCIA CON BASE DE 10</a:t>
            </a:r>
          </a:p>
          <a:p>
            <a:pPr marL="45720" indent="0">
              <a:buClr>
                <a:schemeClr val="accent2">
                  <a:lumMod val="50000"/>
                </a:schemeClr>
              </a:buClr>
              <a:buNone/>
            </a:pPr>
            <a:endParaRPr lang="es-CL" dirty="0"/>
          </a:p>
          <a:p>
            <a:pPr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Ø"/>
            </a:pPr>
            <a:endParaRPr lang="es-CL" dirty="0"/>
          </a:p>
          <a:p>
            <a:pPr marL="0" indent="0">
              <a:buClr>
                <a:schemeClr val="accent2">
                  <a:lumMod val="50000"/>
                </a:schemeClr>
              </a:buClr>
              <a:buNone/>
            </a:pPr>
            <a:endParaRPr lang="es-CL" dirty="0"/>
          </a:p>
          <a:p>
            <a:pPr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Ø"/>
            </a:pP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835696" y="353258"/>
            <a:ext cx="3488175" cy="1143000"/>
          </a:xfrm>
        </p:spPr>
        <p:txBody>
          <a:bodyPr/>
          <a:lstStyle/>
          <a:p>
            <a:pPr marL="0" indent="0">
              <a:buNone/>
            </a:pPr>
            <a:r>
              <a:rPr lang="es-CL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Objetivos</a:t>
            </a:r>
          </a:p>
        </p:txBody>
      </p:sp>
      <p:pic>
        <p:nvPicPr>
          <p:cNvPr id="4" name="Picture 2" descr="C:\Users\LMEA\Desktop\vespertina.jpg"/>
          <p:cNvPicPr>
            <a:picLocks noChangeAspect="1" noChangeArrowheads="1"/>
          </p:cNvPicPr>
          <p:nvPr/>
        </p:nvPicPr>
        <p:blipFill>
          <a:blip r:embed="rId2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47639" y1="12576" x2="47639" y2="12576"/>
                      </a14:backgroundRemoval>
                    </a14:imgEffect>
                    <a14:imgEffect>
                      <a14:colorTemperature colorTemp="8625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353258"/>
            <a:ext cx="868943" cy="117762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7277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15370" cy="5643602"/>
          </a:xfrm>
        </p:spPr>
        <p:txBody>
          <a:bodyPr/>
          <a:lstStyle/>
          <a:p>
            <a:r>
              <a:rPr lang="es-CL" dirty="0"/>
              <a:t>RECUERDA:</a:t>
            </a:r>
            <a:br>
              <a:rPr lang="es-CL" dirty="0"/>
            </a:br>
            <a:r>
              <a:rPr lang="es-CL" dirty="0"/>
              <a:t>LA BASE CON EL EXPONENTE DE UNA POTENCIA NUNCA SE MULTIPLICAN.</a:t>
            </a:r>
          </a:p>
        </p:txBody>
      </p:sp>
      <p:pic>
        <p:nvPicPr>
          <p:cNvPr id="1026" name="Picture 2" descr="C:\Users\usuario\Desktop\MATEMATICA JONATHAN\SAN ALFONSO VESPERTINA\pngtree-cartoon-anime-cute-round-big-eyes-eyebrow-material-eyes-clipart-png-image_237536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85728"/>
            <a:ext cx="7286676" cy="22621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s-CL"/>
              <a:t>Potencias de base 10</a:t>
            </a:r>
            <a:br>
              <a:rPr lang="es-ES" altLang="es-CL"/>
            </a:br>
            <a:endParaRPr lang="es-ES" altLang="es-CL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subTitle" idx="4294967295"/>
          </p:nvPr>
        </p:nvSpPr>
        <p:spPr>
          <a:xfrm>
            <a:off x="539750" y="1700213"/>
            <a:ext cx="8604250" cy="3938587"/>
          </a:xfrm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es-ES" altLang="es-CL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 una potencia de base 10 con el exponente positivo, el exponente indica la cantidad de ceros que acompaña a la unidad.</a:t>
            </a:r>
          </a:p>
          <a:p>
            <a:pPr marL="0" indent="0" eaLnBrk="1" hangingPunct="1">
              <a:buFontTx/>
              <a:buNone/>
              <a:defRPr/>
            </a:pPr>
            <a:r>
              <a:rPr lang="es-ES" altLang="es-CL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Ejemplo </a:t>
            </a:r>
          </a:p>
          <a:p>
            <a:pPr marL="0" indent="0" eaLnBrk="1" hangingPunct="1">
              <a:buFontTx/>
              <a:buNone/>
              <a:defRPr/>
            </a:pPr>
            <a:endParaRPr lang="es-ES" altLang="es-CL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algn="ctr" eaLnBrk="1" hangingPunct="1">
              <a:buFontTx/>
              <a:buNone/>
              <a:defRPr/>
            </a:pPr>
            <a:r>
              <a:rPr lang="es-ES" altLang="es-CL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10</a:t>
            </a:r>
            <a:r>
              <a:rPr lang="es-ES" altLang="es-CL" sz="2800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3</a:t>
            </a:r>
            <a:r>
              <a:rPr lang="es-ES" altLang="es-CL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= 1.000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es-ES" altLang="es-CL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10</a:t>
            </a:r>
            <a:r>
              <a:rPr lang="es-ES" altLang="es-CL" sz="2800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8</a:t>
            </a:r>
            <a:r>
              <a:rPr lang="es-ES" altLang="es-CL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= 100.000.000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es-ES" altLang="es-CL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10</a:t>
            </a:r>
            <a:r>
              <a:rPr lang="es-ES" altLang="es-CL" sz="2800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11</a:t>
            </a:r>
            <a:r>
              <a:rPr lang="es-ES" altLang="es-CL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= 100.000.000.000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0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0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0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0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0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0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0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0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0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01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01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01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s-CL"/>
              <a:t>Potencia de base 10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" altLang="es-CL" dirty="0"/>
              <a:t>En una potencia de base 10 con el exponente negativo , el exponente indica  la cantidad de cifras decimales del número</a:t>
            </a:r>
          </a:p>
          <a:p>
            <a:pPr eaLnBrk="1" hangingPunct="1">
              <a:lnSpc>
                <a:spcPct val="90000"/>
              </a:lnSpc>
            </a:pPr>
            <a:r>
              <a:rPr lang="es-ES" altLang="es-CL" dirty="0"/>
              <a:t>Ejemplo </a:t>
            </a:r>
          </a:p>
          <a:p>
            <a:pPr eaLnBrk="1" hangingPunct="1">
              <a:lnSpc>
                <a:spcPct val="90000"/>
              </a:lnSpc>
            </a:pPr>
            <a:r>
              <a:rPr lang="es-ES" altLang="es-CL" dirty="0"/>
              <a:t> </a:t>
            </a:r>
            <a:r>
              <a:rPr lang="es-ES" altLang="es-CL" dirty="0">
                <a:solidFill>
                  <a:srgbClr val="000000"/>
                </a:solidFill>
                <a:cs typeface="Times New Roman" pitchFamily="18" charset="0"/>
              </a:rPr>
              <a:t>10</a:t>
            </a:r>
            <a:r>
              <a:rPr lang="es-ES" altLang="es-CL" baseline="30000" dirty="0">
                <a:solidFill>
                  <a:srgbClr val="000000"/>
                </a:solidFill>
                <a:cs typeface="Times New Roman" pitchFamily="18" charset="0"/>
              </a:rPr>
              <a:t>-2</a:t>
            </a:r>
            <a:r>
              <a:rPr lang="es-ES" altLang="es-CL" dirty="0">
                <a:solidFill>
                  <a:srgbClr val="000000"/>
                </a:solidFill>
                <a:cs typeface="Times New Roman" pitchFamily="18" charset="0"/>
              </a:rPr>
              <a:t> = 0,01</a:t>
            </a:r>
          </a:p>
          <a:p>
            <a:pPr eaLnBrk="1" hangingPunct="1">
              <a:lnSpc>
                <a:spcPct val="90000"/>
              </a:lnSpc>
            </a:pPr>
            <a:r>
              <a:rPr lang="es-ES" altLang="es-CL" dirty="0">
                <a:solidFill>
                  <a:srgbClr val="000000"/>
                </a:solidFill>
                <a:cs typeface="Times New Roman" pitchFamily="18" charset="0"/>
              </a:rPr>
              <a:t>10</a:t>
            </a:r>
            <a:r>
              <a:rPr lang="es-ES" altLang="es-CL" baseline="30000" dirty="0">
                <a:solidFill>
                  <a:srgbClr val="000000"/>
                </a:solidFill>
                <a:cs typeface="Times New Roman" pitchFamily="18" charset="0"/>
              </a:rPr>
              <a:t>-5</a:t>
            </a:r>
            <a:r>
              <a:rPr lang="es-ES" altLang="es-CL" dirty="0">
                <a:solidFill>
                  <a:srgbClr val="000000"/>
                </a:solidFill>
                <a:cs typeface="Times New Roman" pitchFamily="18" charset="0"/>
              </a:rPr>
              <a:t> = 0,00001</a:t>
            </a:r>
            <a:r>
              <a:rPr lang="es-ES" altLang="es-CL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/>
          <p:cNvSpPr txBox="1">
            <a:spLocks/>
          </p:cNvSpPr>
          <p:nvPr/>
        </p:nvSpPr>
        <p:spPr>
          <a:xfrm>
            <a:off x="2771800" y="620688"/>
            <a:ext cx="5338936" cy="597666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5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			</a:t>
            </a:r>
            <a:r>
              <a:rPr kumimoji="0" lang="es-ES_tradnl" sz="3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10</a:t>
            </a:r>
            <a:r>
              <a:rPr kumimoji="0" lang="es-ES_tradnl" sz="3400" b="0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-5</a:t>
            </a:r>
            <a:r>
              <a:rPr kumimoji="0" lang="es-ES_tradnl" sz="3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=0,00001</a:t>
            </a:r>
            <a:br>
              <a:rPr kumimoji="0" lang="es-ES_tradnl" sz="3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kumimoji="0" lang="es-ES_tradnl" sz="3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		10</a:t>
            </a:r>
            <a:r>
              <a:rPr kumimoji="0" lang="es-ES_tradnl" sz="3400" b="0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-4</a:t>
            </a:r>
            <a:r>
              <a:rPr kumimoji="0" lang="es-ES_tradnl" sz="3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=0,0001</a:t>
            </a:r>
            <a:br>
              <a:rPr kumimoji="0" lang="es-ES_tradnl" sz="3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kumimoji="0" lang="es-ES_tradnl" sz="3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		10</a:t>
            </a:r>
            <a:r>
              <a:rPr kumimoji="0" lang="es-ES_tradnl" sz="3400" b="0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-3</a:t>
            </a:r>
            <a:r>
              <a:rPr kumimoji="0" lang="es-ES_tradnl" sz="3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=0,001</a:t>
            </a:r>
            <a:br>
              <a:rPr kumimoji="0" lang="es-ES_tradnl" sz="3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kumimoji="0" lang="es-ES_tradnl" sz="3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		10</a:t>
            </a:r>
            <a:r>
              <a:rPr kumimoji="0" lang="es-ES_tradnl" sz="3400" b="0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-2</a:t>
            </a:r>
            <a:r>
              <a:rPr kumimoji="0" lang="es-ES_tradnl" sz="3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=0,01</a:t>
            </a:r>
            <a:br>
              <a:rPr kumimoji="0" lang="es-ES_tradnl" sz="3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kumimoji="0" lang="es-ES_tradnl" sz="3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		10</a:t>
            </a:r>
            <a:r>
              <a:rPr kumimoji="0" lang="es-ES_tradnl" sz="3400" b="0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-1</a:t>
            </a:r>
            <a:r>
              <a:rPr kumimoji="0" lang="es-ES_tradnl" sz="3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=0,1</a:t>
            </a:r>
            <a:br>
              <a:rPr kumimoji="0" lang="es-ES_tradnl" sz="3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kumimoji="0" lang="es-ES_tradnl" sz="3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		10</a:t>
            </a:r>
            <a:r>
              <a:rPr kumimoji="0" lang="es-ES_tradnl" sz="3400" b="0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0</a:t>
            </a:r>
            <a:r>
              <a:rPr kumimoji="0" lang="es-ES_tradnl" sz="3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=1</a:t>
            </a:r>
            <a:br>
              <a:rPr kumimoji="0" lang="es-ES_tradnl" sz="3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kumimoji="0" lang="es-ES_tradnl" sz="3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		10</a:t>
            </a:r>
            <a:r>
              <a:rPr kumimoji="0" lang="es-ES_tradnl" sz="3400" b="0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</a:t>
            </a:r>
            <a:r>
              <a:rPr kumimoji="0" lang="es-ES_tradnl" sz="3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=10</a:t>
            </a:r>
            <a:br>
              <a:rPr kumimoji="0" lang="es-ES_tradnl" sz="3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kumimoji="0" lang="es-ES_tradnl" sz="3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		10</a:t>
            </a:r>
            <a:r>
              <a:rPr kumimoji="0" lang="es-ES_tradnl" sz="3400" b="0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</a:t>
            </a:r>
            <a:r>
              <a:rPr kumimoji="0" lang="es-ES_tradnl" sz="3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=100</a:t>
            </a:r>
            <a:br>
              <a:rPr kumimoji="0" lang="es-ES_tradnl" sz="3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kumimoji="0" lang="es-ES_tradnl" sz="3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		10</a:t>
            </a:r>
            <a:r>
              <a:rPr kumimoji="0" lang="es-ES_tradnl" sz="3400" b="0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3</a:t>
            </a:r>
            <a:r>
              <a:rPr kumimoji="0" lang="es-ES_tradnl" sz="3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=1.000</a:t>
            </a:r>
            <a:br>
              <a:rPr kumimoji="0" lang="es-ES_tradnl" sz="3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kumimoji="0" lang="es-ES_tradnl" sz="3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		10</a:t>
            </a:r>
            <a:r>
              <a:rPr kumimoji="0" lang="es-ES_tradnl" sz="3400" b="0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4</a:t>
            </a:r>
            <a:r>
              <a:rPr kumimoji="0" lang="es-ES_tradnl" sz="3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=10.000</a:t>
            </a:r>
            <a:br>
              <a:rPr kumimoji="0" lang="es-ES_tradnl" sz="3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kumimoji="0" lang="es-ES_tradnl" sz="3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		10</a:t>
            </a:r>
            <a:r>
              <a:rPr kumimoji="0" lang="es-ES_tradnl" sz="3400" b="0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5</a:t>
            </a:r>
            <a:r>
              <a:rPr kumimoji="0" lang="es-ES_tradnl" sz="3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=100.000</a:t>
            </a:r>
            <a:br>
              <a:rPr kumimoji="0" lang="es-ES_tradnl" sz="3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kumimoji="0" lang="es-ES_tradnl" sz="3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		10</a:t>
            </a:r>
            <a:r>
              <a:rPr kumimoji="0" lang="es-ES_tradnl" sz="3400" b="0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6</a:t>
            </a:r>
            <a:r>
              <a:rPr kumimoji="0" lang="es-ES_tradnl" sz="3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=1.000.000</a:t>
            </a:r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381664" y="944724"/>
            <a:ext cx="4550375" cy="5328592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s-ES_tradnl" sz="39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En las potencias con base 10, el resultado será la unidad desplazada tantas posiciones como indique el exponente, hacia la izquierda si el exponente es negativo, o hacia la derecha si el exponente es positivo.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s-ES_tradnl" sz="21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7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	</a:t>
            </a:r>
            <a:endParaRPr kumimoji="0" lang="es-ES_tradnl" sz="15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9215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8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1643050"/>
            <a:ext cx="8215370" cy="4500594"/>
          </a:xfrm>
        </p:spPr>
        <p:txBody>
          <a:bodyPr/>
          <a:lstStyle/>
          <a:p>
            <a:pPr>
              <a:buNone/>
            </a:pPr>
            <a:r>
              <a:rPr lang="es-CL" sz="3200" dirty="0"/>
              <a:t>El siguiente link nos mostrará un video de apoyo y profundización de los contenidos de esta clase:</a:t>
            </a:r>
            <a:br>
              <a:rPr lang="es-CL" sz="3200" dirty="0"/>
            </a:br>
            <a:br>
              <a:rPr lang="es-CL" sz="3200" dirty="0"/>
            </a:br>
            <a:br>
              <a:rPr lang="es-CL" sz="3200" dirty="0"/>
            </a:br>
            <a:r>
              <a:rPr lang="es-CL" sz="3200" dirty="0"/>
              <a:t>https://www.youtube.com/watch?v=tM0U1LIZ0Ug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5786" y="500042"/>
            <a:ext cx="7858180" cy="835460"/>
          </a:xfrm>
        </p:spPr>
        <p:txBody>
          <a:bodyPr>
            <a:noAutofit/>
          </a:bodyPr>
          <a:lstStyle/>
          <a:p>
            <a:r>
              <a:rPr lang="es-CL" sz="5400" dirty="0"/>
              <a:t>Antes de ejercitar.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EB01568C-EDE8-492F-A77B-8520E556AAD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F94946D6-04F6-4B5A-B1EE-14E47E8CE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918962F9-78D4-44B9-BDB9-01DD76FC1BD5}"/>
              </a:ext>
            </a:extLst>
          </p:cNvPr>
          <p:cNvSpPr/>
          <p:nvPr/>
        </p:nvSpPr>
        <p:spPr>
          <a:xfrm>
            <a:off x="11614" y="0"/>
            <a:ext cx="9144000" cy="688538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8" name="Picture 2" descr="C:\Users\LMEA\Desktop\Material pagina WEB\Imagenes\logo sin fondo lmea.png">
            <a:extLst>
              <a:ext uri="{FF2B5EF4-FFF2-40B4-BE49-F238E27FC236}">
                <a16:creationId xmlns:a16="http://schemas.microsoft.com/office/drawing/2014/main" id="{6061F855-C0AC-4666-B368-A4E38214DA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62868"/>
            <a:ext cx="1872208" cy="2080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ángulo 27">
            <a:extLst>
              <a:ext uri="{FF2B5EF4-FFF2-40B4-BE49-F238E27FC236}">
                <a16:creationId xmlns:a16="http://schemas.microsoft.com/office/drawing/2014/main" id="{6AD50EA6-412A-4B88-81F7-1C04D019C69B}"/>
              </a:ext>
            </a:extLst>
          </p:cNvPr>
          <p:cNvSpPr/>
          <p:nvPr/>
        </p:nvSpPr>
        <p:spPr>
          <a:xfrm>
            <a:off x="311695" y="262868"/>
            <a:ext cx="8496944" cy="259006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>
              <a:solidFill>
                <a:srgbClr val="FFCC00"/>
              </a:solidFill>
            </a:endParaRPr>
          </a:p>
        </p:txBody>
      </p:sp>
      <p:pic>
        <p:nvPicPr>
          <p:cNvPr id="10" name="Picture 2" descr="C:\Users\LMEA\Desktop\vespertina.jpg"/>
          <p:cNvPicPr>
            <a:picLocks noChangeAspect="1" noChangeArrowheads="1"/>
          </p:cNvPicPr>
          <p:nvPr/>
        </p:nvPicPr>
        <p:blipFill>
          <a:blip r:embed="rId3">
            <a:biLevel thresh="5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47639" y1="12576" x2="47639" y2="12576"/>
                      </a14:backgroundRemoval>
                    </a14:imgEffect>
                    <a14:imgEffect>
                      <a14:colorTemperature colorTemp="8625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11705"/>
            <a:ext cx="2160240" cy="29276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5" descr="C:\Users\LMEA\Desktop\46798839_822575884800932_8923011092511195136_n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888" r="222" b="24481"/>
          <a:stretch/>
        </p:blipFill>
        <p:spPr bwMode="auto">
          <a:xfrm>
            <a:off x="311695" y="4077072"/>
            <a:ext cx="8496944" cy="2579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2 Título">
            <a:extLst>
              <a:ext uri="{FF2B5EF4-FFF2-40B4-BE49-F238E27FC236}">
                <a16:creationId xmlns:a16="http://schemas.microsoft.com/office/drawing/2014/main" id="{C79BBB99-5D09-4C18-8DED-EB56C76DB9F1}"/>
              </a:ext>
            </a:extLst>
          </p:cNvPr>
          <p:cNvSpPr txBox="1">
            <a:spLocks/>
          </p:cNvSpPr>
          <p:nvPr/>
        </p:nvSpPr>
        <p:spPr>
          <a:xfrm>
            <a:off x="-102097" y="3154656"/>
            <a:ext cx="9324528" cy="576071"/>
          </a:xfrm>
          <a:prstGeom prst="rect">
            <a:avLst/>
          </a:prstGeom>
        </p:spPr>
        <p:txBody>
          <a:bodyPr vert="horz" rtlCol="0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endParaRPr lang="es-CL" sz="2600" b="0" dirty="0">
              <a:ln w="18415" cmpd="sng">
                <a:solidFill>
                  <a:schemeClr val="tx1"/>
                </a:solidFill>
                <a:prstDash val="solid"/>
              </a:ln>
              <a:solidFill>
                <a:srgbClr val="FFC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Título 4">
            <a:extLst>
              <a:ext uri="{FF2B5EF4-FFF2-40B4-BE49-F238E27FC236}">
                <a16:creationId xmlns:a16="http://schemas.microsoft.com/office/drawing/2014/main" id="{E29BBEEC-49EB-42BF-AC0D-67FF96D1F1B4}"/>
              </a:ext>
            </a:extLst>
          </p:cNvPr>
          <p:cNvSpPr txBox="1">
            <a:spLocks/>
          </p:cNvSpPr>
          <p:nvPr/>
        </p:nvSpPr>
        <p:spPr>
          <a:xfrm>
            <a:off x="445367" y="2708920"/>
            <a:ext cx="8229600" cy="1143000"/>
          </a:xfrm>
          <a:prstGeom prst="rect">
            <a:avLst/>
          </a:prstGeom>
        </p:spPr>
        <p:txBody>
          <a:bodyPr vert="horz" rtlCol="0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lnSpc>
                <a:spcPct val="210000"/>
              </a:lnSpc>
            </a:pPr>
            <a:r>
              <a:rPr lang="es-CL" sz="3500" i="1" dirty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“Una Gran Experiencia Educativa”</a:t>
            </a:r>
          </a:p>
        </p:txBody>
      </p:sp>
    </p:spTree>
    <p:extLst>
      <p:ext uri="{BB962C8B-B14F-4D97-AF65-F5344CB8AC3E}">
        <p14:creationId xmlns:p14="http://schemas.microsoft.com/office/powerpoint/2010/main" val="179149518"/>
      </p:ext>
    </p:extLst>
  </p:cSld>
  <p:clrMapOvr>
    <a:masterClrMapping/>
  </p:clrMapOvr>
</p:sld>
</file>

<file path=ppt/theme/theme1.xml><?xml version="1.0" encoding="utf-8"?>
<a:theme xmlns:a="http://schemas.openxmlformats.org/drawingml/2006/main" name="Transmisión de listas">
  <a:themeElements>
    <a:clrScheme name="Transmisión de listas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ransmisión de listas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nsmisión de listas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ápices de cera">
  <a:themeElements>
    <a:clrScheme name="Lápices de cera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Lápices de cera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ápices de cera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ápices de cera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ápices de cera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ápices de cera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ápices de cera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ápices de cera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ápices de cera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ápices de cera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807</TotalTime>
  <Words>276</Words>
  <Application>Microsoft Office PowerPoint</Application>
  <PresentationFormat>Presentación en pantalla (4:3)</PresentationFormat>
  <Paragraphs>45</Paragraphs>
  <Slides>10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10</vt:i4>
      </vt:variant>
    </vt:vector>
  </HeadingPairs>
  <TitlesOfParts>
    <vt:vector size="19" baseType="lpstr">
      <vt:lpstr>Calibri</vt:lpstr>
      <vt:lpstr>Century Gothic</vt:lpstr>
      <vt:lpstr>Comic Sans MS</vt:lpstr>
      <vt:lpstr>Georgia</vt:lpstr>
      <vt:lpstr>Times New Roman</vt:lpstr>
      <vt:lpstr>Trebuchet MS</vt:lpstr>
      <vt:lpstr>Wingdings</vt:lpstr>
      <vt:lpstr>Transmisión de listas</vt:lpstr>
      <vt:lpstr>Lápices de cera</vt:lpstr>
      <vt:lpstr>Presentación de PowerPoint</vt:lpstr>
      <vt:lpstr>Presentación de PowerPoint</vt:lpstr>
      <vt:lpstr>Objetivos</vt:lpstr>
      <vt:lpstr>RECUERDA: LA BASE CON EL EXPONENTE DE UNA POTENCIA NUNCA SE MULTIPLICAN.</vt:lpstr>
      <vt:lpstr>Potencias de base 10 </vt:lpstr>
      <vt:lpstr>Potencia de base 10 </vt:lpstr>
      <vt:lpstr>Presentación de PowerPoint</vt:lpstr>
      <vt:lpstr>El siguiente link nos mostrará un video de apoyo y profundización de los contenidos de esta clase:   https://www.youtube.com/watch?v=tM0U1LIZ0Ug</vt:lpstr>
      <vt:lpstr>Presentación de PowerPoint</vt:lpstr>
      <vt:lpstr>¡¡¡ Muchas Gracias  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PRIORIDADES</dc:title>
  <dc:creator>Maximo</dc:creator>
  <cp:lastModifiedBy>Jonathan Herrera Valenzuela</cp:lastModifiedBy>
  <cp:revision>58</cp:revision>
  <dcterms:created xsi:type="dcterms:W3CDTF">2020-03-30T21:03:44Z</dcterms:created>
  <dcterms:modified xsi:type="dcterms:W3CDTF">2021-06-22T22:42:44Z</dcterms:modified>
</cp:coreProperties>
</file>