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65" r:id="rId3"/>
    <p:sldId id="266" r:id="rId4"/>
    <p:sldId id="267" r:id="rId5"/>
    <p:sldId id="284" r:id="rId6"/>
    <p:sldId id="306" r:id="rId7"/>
    <p:sldId id="307" r:id="rId8"/>
    <p:sldId id="308" r:id="rId9"/>
    <p:sldId id="285" r:id="rId10"/>
    <p:sldId id="270" r:id="rId11"/>
    <p:sldId id="27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29A4AEF-EC21-4649-8B38-603A40793114}">
          <p14:sldIdLst>
            <p14:sldId id="265"/>
            <p14:sldId id="266"/>
            <p14:sldId id="267"/>
            <p14:sldId id="284"/>
            <p14:sldId id="306"/>
            <p14:sldId id="307"/>
            <p14:sldId id="308"/>
          </p14:sldIdLst>
        </p14:section>
        <p14:section name="Sección sin título" id="{CC427876-96AA-45BB-8585-AFDD9F51F573}">
          <p14:sldIdLst>
            <p14:sldId id="285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BA946A-8D66-426B-884F-1097E61DD0C3}" v="5" dt="2021-06-22T22:37:30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Herrera Valenzuela" userId="fb601725310ea4b4" providerId="LiveId" clId="{BABA946A-8D66-426B-884F-1097E61DD0C3}"/>
    <pc:docChg chg="delSld modSld modSection">
      <pc:chgData name="Jonathan Herrera Valenzuela" userId="fb601725310ea4b4" providerId="LiveId" clId="{BABA946A-8D66-426B-884F-1097E61DD0C3}" dt="2021-06-22T22:42:19.734" v="89" actId="5793"/>
      <pc:docMkLst>
        <pc:docMk/>
      </pc:docMkLst>
      <pc:sldChg chg="modSp mod">
        <pc:chgData name="Jonathan Herrera Valenzuela" userId="fb601725310ea4b4" providerId="LiveId" clId="{BABA946A-8D66-426B-884F-1097E61DD0C3}" dt="2021-06-22T22:42:19.734" v="89" actId="5793"/>
        <pc:sldMkLst>
          <pc:docMk/>
          <pc:sldMk cId="2027277322" sldId="267"/>
        </pc:sldMkLst>
        <pc:spChg chg="mod">
          <ac:chgData name="Jonathan Herrera Valenzuela" userId="fb601725310ea4b4" providerId="LiveId" clId="{BABA946A-8D66-426B-884F-1097E61DD0C3}" dt="2021-06-22T22:42:19.734" v="89" actId="5793"/>
          <ac:spMkLst>
            <pc:docMk/>
            <pc:sldMk cId="2027277322" sldId="267"/>
            <ac:spMk id="2" creationId="{00000000-0000-0000-0000-000000000000}"/>
          </ac:spMkLst>
        </pc:spChg>
      </pc:sldChg>
      <pc:sldChg chg="delSp">
        <pc:chgData name="Jonathan Herrera Valenzuela" userId="fb601725310ea4b4" providerId="LiveId" clId="{BABA946A-8D66-426B-884F-1097E61DD0C3}" dt="2021-06-22T22:36:31.940" v="62"/>
        <pc:sldMkLst>
          <pc:docMk/>
          <pc:sldMk cId="0" sldId="284"/>
        </pc:sldMkLst>
        <pc:picChg chg="del">
          <ac:chgData name="Jonathan Herrera Valenzuela" userId="fb601725310ea4b4" providerId="LiveId" clId="{BABA946A-8D66-426B-884F-1097E61DD0C3}" dt="2021-06-22T22:36:31.940" v="62"/>
          <ac:picMkLst>
            <pc:docMk/>
            <pc:sldMk cId="0" sldId="284"/>
            <ac:picMk id="3" creationId="{3294478A-E0AC-436E-BC88-C75FC6CFD53E}"/>
          </ac:picMkLst>
        </pc:picChg>
      </pc:sldChg>
      <pc:sldChg chg="del">
        <pc:chgData name="Jonathan Herrera Valenzuela" userId="fb601725310ea4b4" providerId="LiveId" clId="{BABA946A-8D66-426B-884F-1097E61DD0C3}" dt="2021-06-22T22:38:50.923" v="68" actId="2696"/>
        <pc:sldMkLst>
          <pc:docMk/>
          <pc:sldMk cId="0" sldId="299"/>
        </pc:sldMkLst>
      </pc:sldChg>
      <pc:sldChg chg="del">
        <pc:chgData name="Jonathan Herrera Valenzuela" userId="fb601725310ea4b4" providerId="LiveId" clId="{BABA946A-8D66-426B-884F-1097E61DD0C3}" dt="2021-06-22T22:38:24.761" v="63" actId="2696"/>
        <pc:sldMkLst>
          <pc:docMk/>
          <pc:sldMk cId="161095262" sldId="300"/>
        </pc:sldMkLst>
      </pc:sldChg>
      <pc:sldChg chg="del">
        <pc:chgData name="Jonathan Herrera Valenzuela" userId="fb601725310ea4b4" providerId="LiveId" clId="{BABA946A-8D66-426B-884F-1097E61DD0C3}" dt="2021-06-22T22:38:31.140" v="64" actId="2696"/>
        <pc:sldMkLst>
          <pc:docMk/>
          <pc:sldMk cId="1640964995" sldId="301"/>
        </pc:sldMkLst>
      </pc:sldChg>
      <pc:sldChg chg="del">
        <pc:chgData name="Jonathan Herrera Valenzuela" userId="fb601725310ea4b4" providerId="LiveId" clId="{BABA946A-8D66-426B-884F-1097E61DD0C3}" dt="2021-06-22T22:38:35.237" v="65" actId="2696"/>
        <pc:sldMkLst>
          <pc:docMk/>
          <pc:sldMk cId="3145239686" sldId="302"/>
        </pc:sldMkLst>
      </pc:sldChg>
      <pc:sldChg chg="del">
        <pc:chgData name="Jonathan Herrera Valenzuela" userId="fb601725310ea4b4" providerId="LiveId" clId="{BABA946A-8D66-426B-884F-1097E61DD0C3}" dt="2021-06-22T22:38:38.219" v="66" actId="2696"/>
        <pc:sldMkLst>
          <pc:docMk/>
          <pc:sldMk cId="266262850" sldId="303"/>
        </pc:sldMkLst>
      </pc:sldChg>
      <pc:sldChg chg="del">
        <pc:chgData name="Jonathan Herrera Valenzuela" userId="fb601725310ea4b4" providerId="LiveId" clId="{BABA946A-8D66-426B-884F-1097E61DD0C3}" dt="2021-06-22T22:38:43.419" v="67" actId="2696"/>
        <pc:sldMkLst>
          <pc:docMk/>
          <pc:sldMk cId="4110835086" sldId="304"/>
        </pc:sldMkLst>
      </pc:sldChg>
      <pc:sldChg chg="del">
        <pc:chgData name="Jonathan Herrera Valenzuela" userId="fb601725310ea4b4" providerId="LiveId" clId="{BABA946A-8D66-426B-884F-1097E61DD0C3}" dt="2021-06-22T22:38:57.495" v="69" actId="2696"/>
        <pc:sldMkLst>
          <pc:docMk/>
          <pc:sldMk cId="2907546446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A7BB6-69B4-4E77-8662-A590E44A4CB0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8E82-D11B-40FB-BFBB-8234F086BA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99FEB-3FCC-4292-80F9-2A964AEED98A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7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altLang="es-CL" noProof="0"/>
              <a:t>Haga clic para cambiar el estilo de título	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altLang="es-CL" noProof="0"/>
              <a:t>Haga clic para modificar el estilo de subtítulo del patrón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A0A34A-7451-4023-860F-BC32196A0C88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3603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07106-A57E-436C-B5CA-FF2181B3798E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73836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49D54-2C4A-4ECA-8813-26BA0A0763C7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71047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B1DEB-96A1-4984-B660-9804D3C46FC5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3766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C1A2-552A-4BAC-A619-A40C7B54AC2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981712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266-0B67-46AA-B99B-B5B9A42352F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4726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7A29F-47F7-4E07-BEE9-72693806594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20667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37192-3D7E-4B49-8217-4E7B60DC4D2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8822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2FFB-6DD1-4416-9F8C-5938C86308F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638042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FD887-5615-4CAE-BF6F-57A9F498428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07681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F5782-5966-4FAB-BD92-DE2FADC87CF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91416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968D00-3D80-4AE7-A686-D63471F7F524}" type="datetimeFigureOut">
              <a:rPr lang="es-ES" smtClean="0"/>
              <a:pPr/>
              <a:t>22/06/2021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cambiar el estilo de título	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F4EC819-9E32-4F37-84D0-CA0874D8D8D3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336638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rofesorjherreravalenzuela@gmail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4907F2B4-025C-4CBD-870F-05A954701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A5D5DC-C301-4516-AC45-31FF28DDD358}"/>
              </a:ext>
            </a:extLst>
          </p:cNvPr>
          <p:cNvSpPr/>
          <p:nvPr/>
        </p:nvSpPr>
        <p:spPr>
          <a:xfrm>
            <a:off x="3098823" y="0"/>
            <a:ext cx="608416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F061B96-7957-4FBA-A6F2-A907DEC9AC36}"/>
              </a:ext>
            </a:extLst>
          </p:cNvPr>
          <p:cNvSpPr/>
          <p:nvPr/>
        </p:nvSpPr>
        <p:spPr>
          <a:xfrm>
            <a:off x="-3172" y="0"/>
            <a:ext cx="309197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0" y="200"/>
            <a:ext cx="3059832" cy="58050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026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7" y="1644070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MEA\Desktop\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991" b="30564"/>
          <a:stretch/>
        </p:blipFill>
        <p:spPr bwMode="auto">
          <a:xfrm>
            <a:off x="3238538" y="6170"/>
            <a:ext cx="5734369" cy="191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MEA\Desktop\licenciaturas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9" t="38433" r="15930" b="24517"/>
          <a:stretch/>
        </p:blipFill>
        <p:spPr bwMode="auto">
          <a:xfrm>
            <a:off x="3234728" y="4021015"/>
            <a:ext cx="5734369" cy="17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0" r="17334" b="21318"/>
          <a:stretch/>
        </p:blipFill>
        <p:spPr bwMode="auto">
          <a:xfrm>
            <a:off x="3238538" y="1988840"/>
            <a:ext cx="5734369" cy="19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78976" y="581602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CL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Centro Educacional de Adultos</a:t>
            </a:r>
          </a:p>
          <a:p>
            <a:pPr algn="ctr"/>
            <a:r>
              <a:rPr lang="es-CL" sz="6000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 San Alfonso </a:t>
            </a:r>
          </a:p>
        </p:txBody>
      </p:sp>
    </p:spTree>
    <p:extLst>
      <p:ext uri="{BB962C8B-B14F-4D97-AF65-F5344CB8AC3E}">
        <p14:creationId xmlns:p14="http://schemas.microsoft.com/office/powerpoint/2010/main" val="290143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ES" dirty="0"/>
              <a:t>¡¡¡ Muchas Gracias  !!!</a:t>
            </a:r>
          </a:p>
        </p:txBody>
      </p:sp>
    </p:spTree>
    <p:extLst>
      <p:ext uri="{BB962C8B-B14F-4D97-AF65-F5344CB8AC3E}">
        <p14:creationId xmlns:p14="http://schemas.microsoft.com/office/powerpoint/2010/main" val="10713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52F822A-7130-4AF6-BC87-6BC678E7F3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988840"/>
            <a:ext cx="7056784" cy="45365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Jonathan Herrera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electrónico: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profesorjherreravalenzuela@gmail.com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+569 65168770 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Educador Diferencial: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Sebastián Sandoval Fuenzalida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y 2º Medios</a:t>
            </a:r>
          </a:p>
        </p:txBody>
      </p:sp>
      <p:pic>
        <p:nvPicPr>
          <p:cNvPr id="8" name="Picture 2" descr="C:\Users\LMEA\Desktop\vespertina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57200" y="38473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s-CL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Matemática</a:t>
            </a:r>
          </a:p>
        </p:txBody>
      </p:sp>
    </p:spTree>
    <p:extLst>
      <p:ext uri="{BB962C8B-B14F-4D97-AF65-F5344CB8AC3E}">
        <p14:creationId xmlns:p14="http://schemas.microsoft.com/office/powerpoint/2010/main" val="9023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858658" y="2348880"/>
            <a:ext cx="7408333" cy="3450696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Comprender Propiedades de las Potencias en: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POTENCIA CON BASE DE 10</a:t>
            </a:r>
          </a:p>
          <a:p>
            <a:pPr marL="4572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35696" y="353258"/>
            <a:ext cx="3488175" cy="1143000"/>
          </a:xfrm>
        </p:spPr>
        <p:txBody>
          <a:bodyPr/>
          <a:lstStyle/>
          <a:p>
            <a:pPr marL="0" indent="0">
              <a:buNone/>
            </a:pPr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</a:p>
        </p:txBody>
      </p:sp>
      <p:pic>
        <p:nvPicPr>
          <p:cNvPr id="4" name="Picture 2" descr="C:\Users\LMEA\Desktop\vespertina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2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5643602"/>
          </a:xfrm>
        </p:spPr>
        <p:txBody>
          <a:bodyPr/>
          <a:lstStyle/>
          <a:p>
            <a:r>
              <a:rPr lang="es-CL" dirty="0"/>
              <a:t>RECUERDA:</a:t>
            </a:r>
            <a:br>
              <a:rPr lang="es-CL" dirty="0"/>
            </a:br>
            <a:r>
              <a:rPr lang="es-CL" dirty="0"/>
              <a:t>LA BASE CON EL EXPONENTE DE UNA POTENCIA NUNCA SE MULTIPLICAN.</a:t>
            </a:r>
          </a:p>
        </p:txBody>
      </p:sp>
      <p:pic>
        <p:nvPicPr>
          <p:cNvPr id="1026" name="Picture 2" descr="C:\Users\usuario\Desktop\MATEMATICA JONATHAN\SAN ALFONSO VESPERTINA\pngtree-cartoon-anime-cute-round-big-eyes-eyebrow-material-eyes-clipart-png-image_23753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286676" cy="2262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L"/>
              <a:t>Potencias de base 10</a:t>
            </a:r>
            <a:br>
              <a:rPr lang="es-ES" altLang="es-CL"/>
            </a:br>
            <a:endParaRPr lang="es-ES" altLang="es-CL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700213"/>
            <a:ext cx="8604250" cy="3938587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s-ES" altLang="es-CL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 una potencia de base 10 con el exponente positivo, el exponente indica la cantidad de ceros que acompaña a la unidad.</a:t>
            </a:r>
          </a:p>
          <a:p>
            <a:pPr marL="0" indent="0" eaLnBrk="1" hangingPunct="1">
              <a:buFontTx/>
              <a:buNone/>
              <a:defRPr/>
            </a:pPr>
            <a:r>
              <a:rPr lang="es-ES" altLang="es-CL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Ejemplo </a:t>
            </a:r>
          </a:p>
          <a:p>
            <a:pPr marL="0" indent="0" eaLnBrk="1" hangingPunct="1">
              <a:buFontTx/>
              <a:buNone/>
              <a:defRPr/>
            </a:pPr>
            <a:endParaRPr lang="es-ES" altLang="es-CL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10</a:t>
            </a:r>
            <a:r>
              <a:rPr lang="es-ES" altLang="es-CL" sz="28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3</a:t>
            </a: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= 1.000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10</a:t>
            </a:r>
            <a:r>
              <a:rPr lang="es-ES" altLang="es-CL" sz="28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8</a:t>
            </a: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= 100.000.000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10</a:t>
            </a:r>
            <a:r>
              <a:rPr lang="es-ES" altLang="es-CL" sz="28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11</a:t>
            </a:r>
            <a:r>
              <a:rPr lang="es-ES" altLang="es-CL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= 100.000.000.000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L"/>
              <a:t>Potencia de base 10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CL" dirty="0"/>
              <a:t>En una potencia de base 10 con el exponente negativo , el exponente indica  la cantidad de cifras decimales del número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/>
              <a:t>Ejemplo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/>
              <a:t> 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10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-2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= 0,01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10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-5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= 0,00001</a:t>
            </a:r>
            <a:r>
              <a:rPr lang="es-ES" altLang="es-C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2771800" y="620688"/>
            <a:ext cx="5338936" cy="59766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	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-5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=0,00001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-4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=0,0001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-3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=0,001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-2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=0,01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-1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=0,1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=10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=100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=1.000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=10.000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=100.000</a:t>
            </a:r>
            <a:b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10</a:t>
            </a:r>
            <a:r>
              <a:rPr kumimoji="0" lang="es-ES_tradnl" sz="34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kumimoji="0" lang="es-ES_tradnl" sz="3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=1.000.000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81664" y="944724"/>
            <a:ext cx="4550375" cy="532859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ES_tradnl" sz="3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 las potencias con base 10, el resultado será la unidad desplazada tantas posiciones como indique el exponente, hacia la izquierda si el exponente es negativo, o hacia la derecha si el exponente es positivo.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ES_tradnl" sz="2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endParaRPr kumimoji="0" lang="es-ES_tradnl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15370" cy="4500594"/>
          </a:xfrm>
        </p:spPr>
        <p:txBody>
          <a:bodyPr/>
          <a:lstStyle/>
          <a:p>
            <a:pPr>
              <a:buNone/>
            </a:pPr>
            <a:r>
              <a:rPr lang="es-CL" sz="3200" dirty="0"/>
              <a:t>El siguiente link nos mostrará un video de apoyo y profundización de los contenidos de esta clase:</a:t>
            </a:r>
            <a:br>
              <a:rPr lang="es-CL" sz="3200" dirty="0"/>
            </a:b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https://www.youtube.com/watch?v=tM0U1LIZ0Ug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5786" y="500042"/>
            <a:ext cx="7858180" cy="835460"/>
          </a:xfrm>
        </p:spPr>
        <p:txBody>
          <a:bodyPr>
            <a:noAutofit/>
          </a:bodyPr>
          <a:lstStyle/>
          <a:p>
            <a:r>
              <a:rPr lang="es-CL" sz="5400" dirty="0"/>
              <a:t>Antes de ejercitar.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B01568C-EDE8-492F-A77B-8520E556AA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94946D6-04F6-4B5A-B1EE-14E47E8C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18962F9-78D4-44B9-BDB9-01DD76FC1BD5}"/>
              </a:ext>
            </a:extLst>
          </p:cNvPr>
          <p:cNvSpPr/>
          <p:nvPr/>
        </p:nvSpPr>
        <p:spPr>
          <a:xfrm>
            <a:off x="11614" y="0"/>
            <a:ext cx="9144000" cy="68853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Picture 2" descr="C:\Users\LMEA\Desktop\Material pagina WEB\Imagenes\logo sin fondo lmea.png">
            <a:extLst>
              <a:ext uri="{FF2B5EF4-FFF2-40B4-BE49-F238E27FC236}">
                <a16:creationId xmlns:a16="http://schemas.microsoft.com/office/drawing/2014/main" id="{6061F855-C0AC-4666-B368-A4E38214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2868"/>
            <a:ext cx="1872208" cy="208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311695" y="262868"/>
            <a:ext cx="8496944" cy="25900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rgbClr val="FFCC00"/>
              </a:solidFill>
            </a:endParaRPr>
          </a:p>
        </p:txBody>
      </p:sp>
      <p:pic>
        <p:nvPicPr>
          <p:cNvPr id="10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1705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88" r="222" b="24481"/>
          <a:stretch/>
        </p:blipFill>
        <p:spPr bwMode="auto">
          <a:xfrm>
            <a:off x="311695" y="4077072"/>
            <a:ext cx="8496944" cy="25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2 Título">
            <a:extLst>
              <a:ext uri="{FF2B5EF4-FFF2-40B4-BE49-F238E27FC236}">
                <a16:creationId xmlns:a16="http://schemas.microsoft.com/office/drawing/2014/main" id="{C79BBB99-5D09-4C18-8DED-EB56C76DB9F1}"/>
              </a:ext>
            </a:extLst>
          </p:cNvPr>
          <p:cNvSpPr txBox="1">
            <a:spLocks/>
          </p:cNvSpPr>
          <p:nvPr/>
        </p:nvSpPr>
        <p:spPr>
          <a:xfrm>
            <a:off x="-102097" y="3154656"/>
            <a:ext cx="9324528" cy="576071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s-CL" sz="2600" b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45367" y="2708920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lnSpc>
                <a:spcPct val="210000"/>
              </a:lnSpc>
            </a:pPr>
            <a:r>
              <a:rPr lang="es-CL" sz="3500" i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“Una Gran Experiencia Educativa”</a:t>
            </a:r>
          </a:p>
        </p:txBody>
      </p:sp>
    </p:spTree>
    <p:extLst>
      <p:ext uri="{BB962C8B-B14F-4D97-AF65-F5344CB8AC3E}">
        <p14:creationId xmlns:p14="http://schemas.microsoft.com/office/powerpoint/2010/main" val="179149518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ápices de cera">
  <a:themeElements>
    <a:clrScheme name="Lápice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807</TotalTime>
  <Words>276</Words>
  <Application>Microsoft Office PowerPoint</Application>
  <PresentationFormat>Presentación en pantalla (4:3)</PresentationFormat>
  <Paragraphs>45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Calibri</vt:lpstr>
      <vt:lpstr>Century Gothic</vt:lpstr>
      <vt:lpstr>Comic Sans MS</vt:lpstr>
      <vt:lpstr>Georgia</vt:lpstr>
      <vt:lpstr>Times New Roman</vt:lpstr>
      <vt:lpstr>Trebuchet MS</vt:lpstr>
      <vt:lpstr>Wingdings</vt:lpstr>
      <vt:lpstr>Transmisión de listas</vt:lpstr>
      <vt:lpstr>Lápices de cera</vt:lpstr>
      <vt:lpstr>Presentación de PowerPoint</vt:lpstr>
      <vt:lpstr>Presentación de PowerPoint</vt:lpstr>
      <vt:lpstr>Objetivos</vt:lpstr>
      <vt:lpstr>RECUERDA: LA BASE CON EL EXPONENTE DE UNA POTENCIA NUNCA SE MULTIPLICAN.</vt:lpstr>
      <vt:lpstr>Potencias de base 10 </vt:lpstr>
      <vt:lpstr>Potencia de base 10 </vt:lpstr>
      <vt:lpstr>Presentación de PowerPoint</vt:lpstr>
      <vt:lpstr>El siguiente link nos mostrará un video de apoyo y profundización de los contenidos de esta clase:   https://www.youtube.com/watch?v=tM0U1LIZ0Ug</vt:lpstr>
      <vt:lpstr>Presentación de PowerPoint</vt:lpstr>
      <vt:lpstr>¡¡¡ Muchas Gracias 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</dc:title>
  <dc:creator>Maximo</dc:creator>
  <cp:lastModifiedBy>Jonathan Herrera Valenzuela</cp:lastModifiedBy>
  <cp:revision>58</cp:revision>
  <dcterms:created xsi:type="dcterms:W3CDTF">2020-03-30T21:03:44Z</dcterms:created>
  <dcterms:modified xsi:type="dcterms:W3CDTF">2021-06-22T22:42:44Z</dcterms:modified>
</cp:coreProperties>
</file>