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5" r:id="rId2"/>
    <p:sldId id="266" r:id="rId3"/>
    <p:sldId id="267" r:id="rId4"/>
    <p:sldId id="284" r:id="rId5"/>
    <p:sldId id="300" r:id="rId6"/>
    <p:sldId id="301" r:id="rId7"/>
    <p:sldId id="302" r:id="rId8"/>
    <p:sldId id="303" r:id="rId9"/>
    <p:sldId id="304" r:id="rId10"/>
    <p:sldId id="285" r:id="rId11"/>
    <p:sldId id="299" r:id="rId12"/>
    <p:sldId id="305" r:id="rId13"/>
    <p:sldId id="270" r:id="rId14"/>
    <p:sldId id="271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29A4AEF-EC21-4649-8B38-603A40793114}">
          <p14:sldIdLst>
            <p14:sldId id="265"/>
            <p14:sldId id="266"/>
            <p14:sldId id="267"/>
            <p14:sldId id="284"/>
            <p14:sldId id="300"/>
            <p14:sldId id="301"/>
            <p14:sldId id="302"/>
            <p14:sldId id="303"/>
            <p14:sldId id="304"/>
          </p14:sldIdLst>
        </p14:section>
        <p14:section name="Sección sin título" id="{CC427876-96AA-45BB-8585-AFDD9F51F573}">
          <p14:sldIdLst>
            <p14:sldId id="285"/>
            <p14:sldId id="299"/>
            <p14:sldId id="305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C1427E-832B-4A17-B189-9B73CD0D2FA7}" v="19" dt="2021-06-08T23:19:06.0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2" d="100"/>
          <a:sy n="62" d="100"/>
        </p:scale>
        <p:origin x="74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Herrera Valenzuela" userId="fb601725310ea4b4" providerId="LiveId" clId="{F3C1427E-832B-4A17-B189-9B73CD0D2FA7}"/>
    <pc:docChg chg="undo custSel addSld delSld modSld addSection modSection">
      <pc:chgData name="Jonathan Herrera Valenzuela" userId="fb601725310ea4b4" providerId="LiveId" clId="{F3C1427E-832B-4A17-B189-9B73CD0D2FA7}" dt="2021-06-08T23:20:14.414" v="435" actId="20577"/>
      <pc:docMkLst>
        <pc:docMk/>
      </pc:docMkLst>
      <pc:sldChg chg="modSp mod">
        <pc:chgData name="Jonathan Herrera Valenzuela" userId="fb601725310ea4b4" providerId="LiveId" clId="{F3C1427E-832B-4A17-B189-9B73CD0D2FA7}" dt="2021-06-08T23:20:14.414" v="435" actId="20577"/>
        <pc:sldMkLst>
          <pc:docMk/>
          <pc:sldMk cId="2027277322" sldId="267"/>
        </pc:sldMkLst>
        <pc:spChg chg="mod">
          <ac:chgData name="Jonathan Herrera Valenzuela" userId="fb601725310ea4b4" providerId="LiveId" clId="{F3C1427E-832B-4A17-B189-9B73CD0D2FA7}" dt="2021-06-08T23:20:14.414" v="435" actId="20577"/>
          <ac:spMkLst>
            <pc:docMk/>
            <pc:sldMk cId="2027277322" sldId="267"/>
            <ac:spMk id="2" creationId="{00000000-0000-0000-0000-000000000000}"/>
          </ac:spMkLst>
        </pc:spChg>
      </pc:sldChg>
      <pc:sldChg chg="modSp mod">
        <pc:chgData name="Jonathan Herrera Valenzuela" userId="fb601725310ea4b4" providerId="LiveId" clId="{F3C1427E-832B-4A17-B189-9B73CD0D2FA7}" dt="2021-06-08T23:04:40.474" v="243"/>
        <pc:sldMkLst>
          <pc:docMk/>
          <pc:sldMk cId="0" sldId="285"/>
        </pc:sldMkLst>
        <pc:spChg chg="mod">
          <ac:chgData name="Jonathan Herrera Valenzuela" userId="fb601725310ea4b4" providerId="LiveId" clId="{F3C1427E-832B-4A17-B189-9B73CD0D2FA7}" dt="2021-06-08T23:04:40.474" v="243"/>
          <ac:spMkLst>
            <pc:docMk/>
            <pc:sldMk cId="0" sldId="285"/>
            <ac:spMk id="2" creationId="{00000000-0000-0000-0000-000000000000}"/>
          </ac:spMkLst>
        </pc:spChg>
      </pc:sldChg>
      <pc:sldChg chg="addSp delSp modSp del mod">
        <pc:chgData name="Jonathan Herrera Valenzuela" userId="fb601725310ea4b4" providerId="LiveId" clId="{F3C1427E-832B-4A17-B189-9B73CD0D2FA7}" dt="2021-06-08T23:19:52.173" v="415" actId="2696"/>
        <pc:sldMkLst>
          <pc:docMk/>
          <pc:sldMk cId="0" sldId="292"/>
        </pc:sldMkLst>
        <pc:spChg chg="add mod">
          <ac:chgData name="Jonathan Herrera Valenzuela" userId="fb601725310ea4b4" providerId="LiveId" clId="{F3C1427E-832B-4A17-B189-9B73CD0D2FA7}" dt="2021-06-08T23:19:45.626" v="414" actId="478"/>
          <ac:spMkLst>
            <pc:docMk/>
            <pc:sldMk cId="0" sldId="292"/>
            <ac:spMk id="3" creationId="{BFE0CD58-B27F-44CA-8D4B-CB81F05A2171}"/>
          </ac:spMkLst>
        </pc:spChg>
        <pc:spChg chg="del mod">
          <ac:chgData name="Jonathan Herrera Valenzuela" userId="fb601725310ea4b4" providerId="LiveId" clId="{F3C1427E-832B-4A17-B189-9B73CD0D2FA7}" dt="2021-06-08T23:19:41.598" v="412" actId="478"/>
          <ac:spMkLst>
            <pc:docMk/>
            <pc:sldMk cId="0" sldId="292"/>
            <ac:spMk id="4" creationId="{00000000-0000-0000-0000-000000000000}"/>
          </ac:spMkLst>
        </pc:spChg>
        <pc:spChg chg="del mod">
          <ac:chgData name="Jonathan Herrera Valenzuela" userId="fb601725310ea4b4" providerId="LiveId" clId="{F3C1427E-832B-4A17-B189-9B73CD0D2FA7}" dt="2021-06-08T23:19:45.626" v="414" actId="478"/>
          <ac:spMkLst>
            <pc:docMk/>
            <pc:sldMk cId="0" sldId="292"/>
            <ac:spMk id="5" creationId="{00000000-0000-0000-0000-000000000000}"/>
          </ac:spMkLst>
        </pc:spChg>
      </pc:sldChg>
      <pc:sldChg chg="addSp delSp modSp mod">
        <pc:chgData name="Jonathan Herrera Valenzuela" userId="fb601725310ea4b4" providerId="LiveId" clId="{F3C1427E-832B-4A17-B189-9B73CD0D2FA7}" dt="2021-06-08T23:12:59.688" v="344" actId="1076"/>
        <pc:sldMkLst>
          <pc:docMk/>
          <pc:sldMk cId="0" sldId="299"/>
        </pc:sldMkLst>
        <pc:spChg chg="mod">
          <ac:chgData name="Jonathan Herrera Valenzuela" userId="fb601725310ea4b4" providerId="LiveId" clId="{F3C1427E-832B-4A17-B189-9B73CD0D2FA7}" dt="2021-06-08T23:06:43.069" v="263" actId="20577"/>
          <ac:spMkLst>
            <pc:docMk/>
            <pc:sldMk cId="0" sldId="299"/>
            <ac:spMk id="5" creationId="{00000000-0000-0000-0000-000000000000}"/>
          </ac:spMkLst>
        </pc:spChg>
        <pc:spChg chg="add mod">
          <ac:chgData name="Jonathan Herrera Valenzuela" userId="fb601725310ea4b4" providerId="LiveId" clId="{F3C1427E-832B-4A17-B189-9B73CD0D2FA7}" dt="2021-06-08T23:12:45.782" v="340" actId="255"/>
          <ac:spMkLst>
            <pc:docMk/>
            <pc:sldMk cId="0" sldId="299"/>
            <ac:spMk id="9" creationId="{76BCAC47-0B17-4379-8E9E-B3BDFB81E37C}"/>
          </ac:spMkLst>
        </pc:spChg>
        <pc:graphicFrameChg chg="add mod modGraphic">
          <ac:chgData name="Jonathan Herrera Valenzuela" userId="fb601725310ea4b4" providerId="LiveId" clId="{F3C1427E-832B-4A17-B189-9B73CD0D2FA7}" dt="2021-06-08T23:11:29.957" v="330" actId="20577"/>
          <ac:graphicFrameMkLst>
            <pc:docMk/>
            <pc:sldMk cId="0" sldId="299"/>
            <ac:graphicFrameMk id="2" creationId="{AC8F80D6-D0DF-4D84-B327-C1B7A5FFB848}"/>
          </ac:graphicFrameMkLst>
        </pc:graphicFrameChg>
        <pc:graphicFrameChg chg="del">
          <ac:chgData name="Jonathan Herrera Valenzuela" userId="fb601725310ea4b4" providerId="LiveId" clId="{F3C1427E-832B-4A17-B189-9B73CD0D2FA7}" dt="2021-06-08T23:06:52.656" v="264" actId="478"/>
          <ac:graphicFrameMkLst>
            <pc:docMk/>
            <pc:sldMk cId="0" sldId="299"/>
            <ac:graphicFrameMk id="4" creationId="{00000000-0000-0000-0000-000000000000}"/>
          </ac:graphicFrameMkLst>
        </pc:graphicFrameChg>
        <pc:picChg chg="add mod">
          <ac:chgData name="Jonathan Herrera Valenzuela" userId="fb601725310ea4b4" providerId="LiveId" clId="{F3C1427E-832B-4A17-B189-9B73CD0D2FA7}" dt="2021-06-08T23:12:15.359" v="335" actId="1076"/>
          <ac:picMkLst>
            <pc:docMk/>
            <pc:sldMk cId="0" sldId="299"/>
            <ac:picMk id="7" creationId="{92281499-9D0F-42F1-816C-99CA3A82D21E}"/>
          </ac:picMkLst>
        </pc:picChg>
        <pc:picChg chg="add mod">
          <ac:chgData name="Jonathan Herrera Valenzuela" userId="fb601725310ea4b4" providerId="LiveId" clId="{F3C1427E-832B-4A17-B189-9B73CD0D2FA7}" dt="2021-06-08T23:12:23.435" v="337" actId="1076"/>
          <ac:picMkLst>
            <pc:docMk/>
            <pc:sldMk cId="0" sldId="299"/>
            <ac:picMk id="8" creationId="{62A40A06-E59B-47EB-90CE-0AC02027CAAB}"/>
          </ac:picMkLst>
        </pc:picChg>
        <pc:picChg chg="add mod">
          <ac:chgData name="Jonathan Herrera Valenzuela" userId="fb601725310ea4b4" providerId="LiveId" clId="{F3C1427E-832B-4A17-B189-9B73CD0D2FA7}" dt="2021-06-08T23:12:54.382" v="342" actId="1076"/>
          <ac:picMkLst>
            <pc:docMk/>
            <pc:sldMk cId="0" sldId="299"/>
            <ac:picMk id="10" creationId="{92F94D26-D4FF-4D79-BFF0-41DC02BAC81E}"/>
          </ac:picMkLst>
        </pc:picChg>
        <pc:picChg chg="add mod">
          <ac:chgData name="Jonathan Herrera Valenzuela" userId="fb601725310ea4b4" providerId="LiveId" clId="{F3C1427E-832B-4A17-B189-9B73CD0D2FA7}" dt="2021-06-08T23:12:59.688" v="344" actId="1076"/>
          <ac:picMkLst>
            <pc:docMk/>
            <pc:sldMk cId="0" sldId="299"/>
            <ac:picMk id="11" creationId="{2F2D2608-C232-4D07-9CEB-70F0DC1D2D77}"/>
          </ac:picMkLst>
        </pc:picChg>
        <pc:cxnChg chg="add mod">
          <ac:chgData name="Jonathan Herrera Valenzuela" userId="fb601725310ea4b4" providerId="LiveId" clId="{F3C1427E-832B-4A17-B189-9B73CD0D2FA7}" dt="2021-06-08T23:11:58.180" v="333" actId="13822"/>
          <ac:cxnSpMkLst>
            <pc:docMk/>
            <pc:sldMk cId="0" sldId="299"/>
            <ac:cxnSpMk id="6" creationId="{AEE34AA3-4949-4DA5-B520-D1D98187AA4F}"/>
          </ac:cxnSpMkLst>
        </pc:cxnChg>
      </pc:sldChg>
      <pc:sldChg chg="addSp modSp mod">
        <pc:chgData name="Jonathan Herrera Valenzuela" userId="fb601725310ea4b4" providerId="LiveId" clId="{F3C1427E-832B-4A17-B189-9B73CD0D2FA7}" dt="2021-06-08T22:38:44.484" v="69" actId="14100"/>
        <pc:sldMkLst>
          <pc:docMk/>
          <pc:sldMk cId="161095262" sldId="300"/>
        </pc:sldMkLst>
        <pc:spChg chg="mod">
          <ac:chgData name="Jonathan Herrera Valenzuela" userId="fb601725310ea4b4" providerId="LiveId" clId="{F3C1427E-832B-4A17-B189-9B73CD0D2FA7}" dt="2021-06-08T22:30:26.818" v="35" actId="20577"/>
          <ac:spMkLst>
            <pc:docMk/>
            <pc:sldMk cId="161095262" sldId="300"/>
            <ac:spMk id="4" creationId="{9EF1D49E-E2A4-4380-B526-D7B21BA5B086}"/>
          </ac:spMkLst>
        </pc:spChg>
        <pc:spChg chg="mod">
          <ac:chgData name="Jonathan Herrera Valenzuela" userId="fb601725310ea4b4" providerId="LiveId" clId="{F3C1427E-832B-4A17-B189-9B73CD0D2FA7}" dt="2021-06-08T22:30:39.970" v="63" actId="20577"/>
          <ac:spMkLst>
            <pc:docMk/>
            <pc:sldMk cId="161095262" sldId="300"/>
            <ac:spMk id="5" creationId="{F0E4CE6B-9997-4237-B25E-F52B947B047B}"/>
          </ac:spMkLst>
        </pc:spChg>
        <pc:picChg chg="add mod">
          <ac:chgData name="Jonathan Herrera Valenzuela" userId="fb601725310ea4b4" providerId="LiveId" clId="{F3C1427E-832B-4A17-B189-9B73CD0D2FA7}" dt="2021-06-08T22:38:44.484" v="69" actId="14100"/>
          <ac:picMkLst>
            <pc:docMk/>
            <pc:sldMk cId="161095262" sldId="300"/>
            <ac:picMk id="3" creationId="{774284D5-1923-40E7-BD4E-3D427B99D837}"/>
          </ac:picMkLst>
        </pc:picChg>
      </pc:sldChg>
      <pc:sldChg chg="addSp delSp modSp mod">
        <pc:chgData name="Jonathan Herrera Valenzuela" userId="fb601725310ea4b4" providerId="LiveId" clId="{F3C1427E-832B-4A17-B189-9B73CD0D2FA7}" dt="2021-06-08T22:43:27.419" v="209" actId="1076"/>
        <pc:sldMkLst>
          <pc:docMk/>
          <pc:sldMk cId="1640964995" sldId="301"/>
        </pc:sldMkLst>
        <pc:spChg chg="mod">
          <ac:chgData name="Jonathan Herrera Valenzuela" userId="fb601725310ea4b4" providerId="LiveId" clId="{F3C1427E-832B-4A17-B189-9B73CD0D2FA7}" dt="2021-06-08T22:40:50.760" v="202" actId="33524"/>
          <ac:spMkLst>
            <pc:docMk/>
            <pc:sldMk cId="1640964995" sldId="301"/>
            <ac:spMk id="2" creationId="{A8CBBB9F-151F-441F-B683-A7CDD1823AAA}"/>
          </ac:spMkLst>
        </pc:spChg>
        <pc:spChg chg="mod">
          <ac:chgData name="Jonathan Herrera Valenzuela" userId="fb601725310ea4b4" providerId="LiveId" clId="{F3C1427E-832B-4A17-B189-9B73CD0D2FA7}" dt="2021-06-08T22:40:45.613" v="201" actId="20577"/>
          <ac:spMkLst>
            <pc:docMk/>
            <pc:sldMk cId="1640964995" sldId="301"/>
            <ac:spMk id="3" creationId="{03FCFD56-E7CC-48CC-ADA8-E106455A9DA4}"/>
          </ac:spMkLst>
        </pc:spChg>
        <pc:graphicFrameChg chg="del">
          <ac:chgData name="Jonathan Herrera Valenzuela" userId="fb601725310ea4b4" providerId="LiveId" clId="{F3C1427E-832B-4A17-B189-9B73CD0D2FA7}" dt="2021-06-08T22:40:38.389" v="170" actId="478"/>
          <ac:graphicFrameMkLst>
            <pc:docMk/>
            <pc:sldMk cId="1640964995" sldId="301"/>
            <ac:graphicFrameMk id="4" creationId="{1946F834-57C6-4702-AD60-08D5BA4018F2}"/>
          </ac:graphicFrameMkLst>
        </pc:graphicFrameChg>
        <pc:picChg chg="add mod">
          <ac:chgData name="Jonathan Herrera Valenzuela" userId="fb601725310ea4b4" providerId="LiveId" clId="{F3C1427E-832B-4A17-B189-9B73CD0D2FA7}" dt="2021-06-08T22:43:27.419" v="209" actId="1076"/>
          <ac:picMkLst>
            <pc:docMk/>
            <pc:sldMk cId="1640964995" sldId="301"/>
            <ac:picMk id="6" creationId="{B300CC27-AF4F-40BE-B573-6CD5AC02C08A}"/>
          </ac:picMkLst>
        </pc:picChg>
      </pc:sldChg>
      <pc:sldChg chg="addSp delSp modSp new mod">
        <pc:chgData name="Jonathan Herrera Valenzuela" userId="fb601725310ea4b4" providerId="LiveId" clId="{F3C1427E-832B-4A17-B189-9B73CD0D2FA7}" dt="2021-06-08T22:55:16.345" v="222" actId="14100"/>
        <pc:sldMkLst>
          <pc:docMk/>
          <pc:sldMk cId="3145239686" sldId="302"/>
        </pc:sldMkLst>
        <pc:spChg chg="del mod">
          <ac:chgData name="Jonathan Herrera Valenzuela" userId="fb601725310ea4b4" providerId="LiveId" clId="{F3C1427E-832B-4A17-B189-9B73CD0D2FA7}" dt="2021-06-08T22:55:09.233" v="220" actId="478"/>
          <ac:spMkLst>
            <pc:docMk/>
            <pc:sldMk cId="3145239686" sldId="302"/>
            <ac:spMk id="2" creationId="{3A24561B-3796-4299-A16A-AC6332A9BDD5}"/>
          </ac:spMkLst>
        </pc:spChg>
        <pc:spChg chg="del">
          <ac:chgData name="Jonathan Herrera Valenzuela" userId="fb601725310ea4b4" providerId="LiveId" clId="{F3C1427E-832B-4A17-B189-9B73CD0D2FA7}" dt="2021-06-08T22:54:55.346" v="217" actId="478"/>
          <ac:spMkLst>
            <pc:docMk/>
            <pc:sldMk cId="3145239686" sldId="302"/>
            <ac:spMk id="3" creationId="{24374620-926D-48A3-9977-A43FCEA8356C}"/>
          </ac:spMkLst>
        </pc:spChg>
        <pc:picChg chg="add del mod">
          <ac:chgData name="Jonathan Herrera Valenzuela" userId="fb601725310ea4b4" providerId="LiveId" clId="{F3C1427E-832B-4A17-B189-9B73CD0D2FA7}" dt="2021-06-08T22:55:16.345" v="222" actId="14100"/>
          <ac:picMkLst>
            <pc:docMk/>
            <pc:sldMk cId="3145239686" sldId="302"/>
            <ac:picMk id="4" creationId="{C4A82D48-5A17-4BD9-955B-6C94B92D1AC0}"/>
          </ac:picMkLst>
        </pc:picChg>
      </pc:sldChg>
      <pc:sldChg chg="addSp delSp modSp new mod">
        <pc:chgData name="Jonathan Herrera Valenzuela" userId="fb601725310ea4b4" providerId="LiveId" clId="{F3C1427E-832B-4A17-B189-9B73CD0D2FA7}" dt="2021-06-08T23:01:27.955" v="233" actId="14100"/>
        <pc:sldMkLst>
          <pc:docMk/>
          <pc:sldMk cId="266262850" sldId="303"/>
        </pc:sldMkLst>
        <pc:spChg chg="del mod">
          <ac:chgData name="Jonathan Herrera Valenzuela" userId="fb601725310ea4b4" providerId="LiveId" clId="{F3C1427E-832B-4A17-B189-9B73CD0D2FA7}" dt="2021-06-08T23:01:08.980" v="228" actId="478"/>
          <ac:spMkLst>
            <pc:docMk/>
            <pc:sldMk cId="266262850" sldId="303"/>
            <ac:spMk id="2" creationId="{5D3E1359-DCAE-49C8-9D6B-26B2A2811882}"/>
          </ac:spMkLst>
        </pc:spChg>
        <pc:spChg chg="del">
          <ac:chgData name="Jonathan Herrera Valenzuela" userId="fb601725310ea4b4" providerId="LiveId" clId="{F3C1427E-832B-4A17-B189-9B73CD0D2FA7}" dt="2021-06-08T23:01:21.640" v="231" actId="478"/>
          <ac:spMkLst>
            <pc:docMk/>
            <pc:sldMk cId="266262850" sldId="303"/>
            <ac:spMk id="3" creationId="{FE137BBD-3DD4-4BC8-B0C5-64EE3E804F4B}"/>
          </ac:spMkLst>
        </pc:spChg>
        <pc:picChg chg="add del mod">
          <ac:chgData name="Jonathan Herrera Valenzuela" userId="fb601725310ea4b4" providerId="LiveId" clId="{F3C1427E-832B-4A17-B189-9B73CD0D2FA7}" dt="2021-06-08T23:01:27.955" v="233" actId="14100"/>
          <ac:picMkLst>
            <pc:docMk/>
            <pc:sldMk cId="266262850" sldId="303"/>
            <ac:picMk id="4" creationId="{28423178-928E-43BE-915C-D73A7E9789A5}"/>
          </ac:picMkLst>
        </pc:picChg>
      </pc:sldChg>
      <pc:sldChg chg="addSp delSp modSp new mod">
        <pc:chgData name="Jonathan Herrera Valenzuela" userId="fb601725310ea4b4" providerId="LiveId" clId="{F3C1427E-832B-4A17-B189-9B73CD0D2FA7}" dt="2021-06-08T23:04:02.322" v="242" actId="14100"/>
        <pc:sldMkLst>
          <pc:docMk/>
          <pc:sldMk cId="4110835086" sldId="304"/>
        </pc:sldMkLst>
        <pc:spChg chg="del">
          <ac:chgData name="Jonathan Herrera Valenzuela" userId="fb601725310ea4b4" providerId="LiveId" clId="{F3C1427E-832B-4A17-B189-9B73CD0D2FA7}" dt="2021-06-08T23:03:49.124" v="236" actId="478"/>
          <ac:spMkLst>
            <pc:docMk/>
            <pc:sldMk cId="4110835086" sldId="304"/>
            <ac:spMk id="2" creationId="{3F65DB73-41C9-4D4B-8EA9-57C8063F5085}"/>
          </ac:spMkLst>
        </pc:spChg>
        <pc:spChg chg="del">
          <ac:chgData name="Jonathan Herrera Valenzuela" userId="fb601725310ea4b4" providerId="LiveId" clId="{F3C1427E-832B-4A17-B189-9B73CD0D2FA7}" dt="2021-06-08T23:03:51.383" v="237" actId="478"/>
          <ac:spMkLst>
            <pc:docMk/>
            <pc:sldMk cId="4110835086" sldId="304"/>
            <ac:spMk id="3" creationId="{96D7429A-BB2C-4B43-BEBF-6A5E90B477AA}"/>
          </ac:spMkLst>
        </pc:spChg>
        <pc:picChg chg="add mod">
          <ac:chgData name="Jonathan Herrera Valenzuela" userId="fb601725310ea4b4" providerId="LiveId" clId="{F3C1427E-832B-4A17-B189-9B73CD0D2FA7}" dt="2021-06-08T23:04:02.322" v="242" actId="14100"/>
          <ac:picMkLst>
            <pc:docMk/>
            <pc:sldMk cId="4110835086" sldId="304"/>
            <ac:picMk id="4" creationId="{3216BE24-44C8-456A-B009-F8A359513FF0}"/>
          </ac:picMkLst>
        </pc:picChg>
      </pc:sldChg>
      <pc:sldChg chg="addSp delSp modSp new mod">
        <pc:chgData name="Jonathan Herrera Valenzuela" userId="fb601725310ea4b4" providerId="LiveId" clId="{F3C1427E-832B-4A17-B189-9B73CD0D2FA7}" dt="2021-06-08T23:19:10.971" v="408" actId="20577"/>
        <pc:sldMkLst>
          <pc:docMk/>
          <pc:sldMk cId="2907546446" sldId="305"/>
        </pc:sldMkLst>
        <pc:spChg chg="del">
          <ac:chgData name="Jonathan Herrera Valenzuela" userId="fb601725310ea4b4" providerId="LiveId" clId="{F3C1427E-832B-4A17-B189-9B73CD0D2FA7}" dt="2021-06-08T23:13:17.076" v="346" actId="478"/>
          <ac:spMkLst>
            <pc:docMk/>
            <pc:sldMk cId="2907546446" sldId="305"/>
            <ac:spMk id="2" creationId="{A88FDCAD-64B8-46D8-9E89-9E8D8A4F9EEE}"/>
          </ac:spMkLst>
        </pc:spChg>
        <pc:spChg chg="add mod">
          <ac:chgData name="Jonathan Herrera Valenzuela" userId="fb601725310ea4b4" providerId="LiveId" clId="{F3C1427E-832B-4A17-B189-9B73CD0D2FA7}" dt="2021-06-08T23:17:07.126" v="395" actId="255"/>
          <ac:spMkLst>
            <pc:docMk/>
            <pc:sldMk cId="2907546446" sldId="305"/>
            <ac:spMk id="9" creationId="{097918A0-23B4-4572-9881-6402DF45B869}"/>
          </ac:spMkLst>
        </pc:spChg>
        <pc:spChg chg="add mod">
          <ac:chgData name="Jonathan Herrera Valenzuela" userId="fb601725310ea4b4" providerId="LiveId" clId="{F3C1427E-832B-4A17-B189-9B73CD0D2FA7}" dt="2021-06-08T23:19:00.189" v="405" actId="255"/>
          <ac:spMkLst>
            <pc:docMk/>
            <pc:sldMk cId="2907546446" sldId="305"/>
            <ac:spMk id="14" creationId="{0A462F76-9CA4-4165-B60E-DA5B751D5E38}"/>
          </ac:spMkLst>
        </pc:spChg>
        <pc:graphicFrameChg chg="add mod modGraphic">
          <ac:chgData name="Jonathan Herrera Valenzuela" userId="fb601725310ea4b4" providerId="LiveId" clId="{F3C1427E-832B-4A17-B189-9B73CD0D2FA7}" dt="2021-06-08T23:19:10.971" v="408" actId="20577"/>
          <ac:graphicFrameMkLst>
            <pc:docMk/>
            <pc:sldMk cId="2907546446" sldId="305"/>
            <ac:graphicFrameMk id="3" creationId="{E383F5FC-B9D8-473D-AAF2-8765CE7C0BB9}"/>
          </ac:graphicFrameMkLst>
        </pc:graphicFrameChg>
        <pc:graphicFrameChg chg="add del">
          <ac:chgData name="Jonathan Herrera Valenzuela" userId="fb601725310ea4b4" providerId="LiveId" clId="{F3C1427E-832B-4A17-B189-9B73CD0D2FA7}" dt="2021-06-08T23:18:40.939" v="402" actId="3680"/>
          <ac:graphicFrameMkLst>
            <pc:docMk/>
            <pc:sldMk cId="2907546446" sldId="305"/>
            <ac:graphicFrameMk id="13" creationId="{C1A711AE-4FFD-431C-95C8-71DCCD074778}"/>
          </ac:graphicFrameMkLst>
        </pc:graphicFrameChg>
        <pc:picChg chg="add mod">
          <ac:chgData name="Jonathan Herrera Valenzuela" userId="fb601725310ea4b4" providerId="LiveId" clId="{F3C1427E-832B-4A17-B189-9B73CD0D2FA7}" dt="2021-06-08T23:16:20.155" v="385" actId="1076"/>
          <ac:picMkLst>
            <pc:docMk/>
            <pc:sldMk cId="2907546446" sldId="305"/>
            <ac:picMk id="6" creationId="{4E0DBED7-E536-43D2-BBE7-484065666F8A}"/>
          </ac:picMkLst>
        </pc:picChg>
        <pc:picChg chg="add mod">
          <ac:chgData name="Jonathan Herrera Valenzuela" userId="fb601725310ea4b4" providerId="LiveId" clId="{F3C1427E-832B-4A17-B189-9B73CD0D2FA7}" dt="2021-06-08T23:16:25.698" v="387" actId="1076"/>
          <ac:picMkLst>
            <pc:docMk/>
            <pc:sldMk cId="2907546446" sldId="305"/>
            <ac:picMk id="7" creationId="{F7624A4C-D66F-4AD6-A6A9-F8E7DE063154}"/>
          </ac:picMkLst>
        </pc:picChg>
        <pc:picChg chg="add mod">
          <ac:chgData name="Jonathan Herrera Valenzuela" userId="fb601725310ea4b4" providerId="LiveId" clId="{F3C1427E-832B-4A17-B189-9B73CD0D2FA7}" dt="2021-06-08T23:16:36.548" v="390" actId="1076"/>
          <ac:picMkLst>
            <pc:docMk/>
            <pc:sldMk cId="2907546446" sldId="305"/>
            <ac:picMk id="8" creationId="{79D3EDE7-372F-423E-8D21-AB351E4D3CE7}"/>
          </ac:picMkLst>
        </pc:picChg>
        <pc:picChg chg="add del">
          <ac:chgData name="Jonathan Herrera Valenzuela" userId="fb601725310ea4b4" providerId="LiveId" clId="{F3C1427E-832B-4A17-B189-9B73CD0D2FA7}" dt="2021-06-08T23:16:57.417" v="394"/>
          <ac:picMkLst>
            <pc:docMk/>
            <pc:sldMk cId="2907546446" sldId="305"/>
            <ac:picMk id="10" creationId="{C5EBFCC6-18B8-45E1-85EA-6712EED78506}"/>
          </ac:picMkLst>
        </pc:picChg>
        <pc:picChg chg="add mod">
          <ac:chgData name="Jonathan Herrera Valenzuela" userId="fb601725310ea4b4" providerId="LiveId" clId="{F3C1427E-832B-4A17-B189-9B73CD0D2FA7}" dt="2021-06-08T23:17:28.398" v="397" actId="1076"/>
          <ac:picMkLst>
            <pc:docMk/>
            <pc:sldMk cId="2907546446" sldId="305"/>
            <ac:picMk id="11" creationId="{32EF4264-62CD-4C1D-8078-93B856433824}"/>
          </ac:picMkLst>
        </pc:picChg>
        <pc:picChg chg="add del mod">
          <ac:chgData name="Jonathan Herrera Valenzuela" userId="fb601725310ea4b4" providerId="LiveId" clId="{F3C1427E-832B-4A17-B189-9B73CD0D2FA7}" dt="2021-06-08T23:18:05.168" v="400" actId="478"/>
          <ac:picMkLst>
            <pc:docMk/>
            <pc:sldMk cId="2907546446" sldId="305"/>
            <ac:picMk id="12" creationId="{7B697992-0EF6-4926-8722-01043B388B70}"/>
          </ac:picMkLst>
        </pc:picChg>
        <pc:picChg chg="add mod">
          <ac:chgData name="Jonathan Herrera Valenzuela" userId="fb601725310ea4b4" providerId="LiveId" clId="{F3C1427E-832B-4A17-B189-9B73CD0D2FA7}" dt="2021-06-08T23:19:09.316" v="407" actId="1076"/>
          <ac:picMkLst>
            <pc:docMk/>
            <pc:sldMk cId="2907546446" sldId="305"/>
            <ac:picMk id="15" creationId="{8F911924-7DD7-4CF6-B836-687951550910}"/>
          </ac:picMkLst>
        </pc:picChg>
        <pc:cxnChg chg="add mod">
          <ac:chgData name="Jonathan Herrera Valenzuela" userId="fb601725310ea4b4" providerId="LiveId" clId="{F3C1427E-832B-4A17-B189-9B73CD0D2FA7}" dt="2021-06-08T23:16:10.187" v="383" actId="13822"/>
          <ac:cxnSpMkLst>
            <pc:docMk/>
            <pc:sldMk cId="2907546446" sldId="305"/>
            <ac:cxnSpMk id="5" creationId="{0437464F-E165-4C79-8ADB-D5EBE9F0B5DC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A7BB6-69B4-4E77-8662-A590E44A4CB0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C8E82-D11B-40FB-BFBB-8234F086BA3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0848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A99FEB-3FCC-4292-80F9-2A964AEED98A}" type="slidenum">
              <a:rPr lang="es-CL" smtClean="0"/>
              <a:pPr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673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F968D00-3D80-4AE7-A686-D63471F7F52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profesorjherreravalenzuela@gmail.com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4907F2B4-025C-4CBD-870F-05A954701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DA5D5DC-C301-4516-AC45-31FF28DDD358}"/>
              </a:ext>
            </a:extLst>
          </p:cNvPr>
          <p:cNvSpPr/>
          <p:nvPr/>
        </p:nvSpPr>
        <p:spPr>
          <a:xfrm>
            <a:off x="3098823" y="0"/>
            <a:ext cx="6084168" cy="68929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1F061B96-7957-4FBA-A6F2-A907DEC9AC36}"/>
              </a:ext>
            </a:extLst>
          </p:cNvPr>
          <p:cNvSpPr/>
          <p:nvPr/>
        </p:nvSpPr>
        <p:spPr>
          <a:xfrm>
            <a:off x="-3172" y="0"/>
            <a:ext cx="3091978" cy="68929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6AD50EA6-412A-4B88-81F7-1C04D019C69B}"/>
              </a:ext>
            </a:extLst>
          </p:cNvPr>
          <p:cNvSpPr/>
          <p:nvPr/>
        </p:nvSpPr>
        <p:spPr>
          <a:xfrm>
            <a:off x="0" y="200"/>
            <a:ext cx="3059832" cy="580506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1026" name="Picture 2" descr="C:\Users\LMEA\Desktop\vespertina.jpg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97" y="1644070"/>
            <a:ext cx="2160240" cy="2927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MEA\Desktop\5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991" b="30564"/>
          <a:stretch/>
        </p:blipFill>
        <p:spPr bwMode="auto">
          <a:xfrm>
            <a:off x="3238538" y="6170"/>
            <a:ext cx="5734369" cy="191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MEA\Desktop\licenciaturas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69" t="38433" r="15930" b="24517"/>
          <a:stretch/>
        </p:blipFill>
        <p:spPr bwMode="auto">
          <a:xfrm>
            <a:off x="3234728" y="4021015"/>
            <a:ext cx="5734369" cy="179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MEA\Desktop\46798839_822575884800932_8923011092511195136_n.jp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60" r="17334" b="21318"/>
          <a:stretch/>
        </p:blipFill>
        <p:spPr bwMode="auto">
          <a:xfrm>
            <a:off x="3238538" y="1988840"/>
            <a:ext cx="5734369" cy="195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ítulo 4">
            <a:extLst>
              <a:ext uri="{FF2B5EF4-FFF2-40B4-BE49-F238E27FC236}">
                <a16:creationId xmlns:a16="http://schemas.microsoft.com/office/drawing/2014/main" id="{E29BBEEC-49EB-42BF-AC0D-67FF96D1F1B4}"/>
              </a:ext>
            </a:extLst>
          </p:cNvPr>
          <p:cNvSpPr txBox="1">
            <a:spLocks/>
          </p:cNvSpPr>
          <p:nvPr/>
        </p:nvSpPr>
        <p:spPr>
          <a:xfrm>
            <a:off x="478976" y="5816025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CL" b="0" dirty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Centro Educacional de Adultos</a:t>
            </a:r>
          </a:p>
          <a:p>
            <a:pPr algn="ctr"/>
            <a:r>
              <a:rPr lang="es-CL" sz="6000" b="0" dirty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 San Alfonso </a:t>
            </a:r>
          </a:p>
        </p:txBody>
      </p:sp>
    </p:spTree>
    <p:extLst>
      <p:ext uri="{BB962C8B-B14F-4D97-AF65-F5344CB8AC3E}">
        <p14:creationId xmlns:p14="http://schemas.microsoft.com/office/powerpoint/2010/main" val="2901436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15370" cy="4500594"/>
          </a:xfrm>
        </p:spPr>
        <p:txBody>
          <a:bodyPr/>
          <a:lstStyle/>
          <a:p>
            <a:pPr>
              <a:buNone/>
            </a:pPr>
            <a:r>
              <a:rPr lang="es-CL" sz="3200" dirty="0"/>
              <a:t>El siguiente link nos mostrará un video de apoyo y profundización de los contenidos de esta clase:</a:t>
            </a:r>
            <a:br>
              <a:rPr lang="es-CL" sz="3200" dirty="0"/>
            </a:br>
            <a:br>
              <a:rPr lang="es-CL" sz="3200" dirty="0"/>
            </a:br>
            <a:br>
              <a:rPr lang="es-CL" sz="3200" dirty="0"/>
            </a:br>
            <a:r>
              <a:rPr lang="es-CL" sz="3200" dirty="0"/>
              <a:t>https://www.youtube.com/watch?v=tM0U1LIZ0Ug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5786" y="500042"/>
            <a:ext cx="7858180" cy="835460"/>
          </a:xfrm>
        </p:spPr>
        <p:txBody>
          <a:bodyPr>
            <a:noAutofit/>
          </a:bodyPr>
          <a:lstStyle/>
          <a:p>
            <a:r>
              <a:rPr lang="es-CL" sz="5400" dirty="0"/>
              <a:t>Antes de ejercitar.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928662" y="0"/>
            <a:ext cx="7358114" cy="1143000"/>
          </a:xfrm>
        </p:spPr>
        <p:txBody>
          <a:bodyPr/>
          <a:lstStyle/>
          <a:p>
            <a:pPr>
              <a:buNone/>
            </a:pPr>
            <a:r>
              <a:rPr lang="es-CL" sz="2800" dirty="0"/>
              <a:t>EJERCICIOS RESUELTOS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AC8F80D6-D0DF-4D84-B327-C1B7A5FFB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763911"/>
              </p:ext>
            </p:extLst>
          </p:nvPr>
        </p:nvGraphicFramePr>
        <p:xfrm>
          <a:off x="467544" y="1397000"/>
          <a:ext cx="8136904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2917754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endParaRPr lang="es-CL" dirty="0"/>
                    </a:p>
                    <a:p>
                      <a:pPr algn="ctr"/>
                      <a:r>
                        <a:rPr lang="es-CL" sz="4800" baseline="0" dirty="0"/>
                        <a:t>a</a:t>
                      </a:r>
                      <a:r>
                        <a:rPr lang="es-CL" sz="4800" baseline="30000" dirty="0"/>
                        <a:t>0 </a:t>
                      </a:r>
                      <a:r>
                        <a:rPr lang="es-CL" sz="4800" dirty="0"/>
                        <a:t>+ 7</a:t>
                      </a:r>
                      <a:r>
                        <a:rPr lang="es-CL" sz="4800" baseline="30000" dirty="0"/>
                        <a:t>0</a:t>
                      </a:r>
                      <a:r>
                        <a:rPr lang="es-CL" sz="4800" dirty="0"/>
                        <a:t> – (8)</a:t>
                      </a:r>
                      <a:r>
                        <a:rPr lang="es-CL" sz="4800" baseline="30000" dirty="0"/>
                        <a:t>2</a:t>
                      </a:r>
                      <a:r>
                        <a:rPr lang="es-CL" sz="4800" dirty="0"/>
                        <a:t>)</a:t>
                      </a:r>
                      <a:r>
                        <a:rPr lang="es-CL" sz="4800" baseline="30000" dirty="0"/>
                        <a:t>0</a:t>
                      </a:r>
                      <a:r>
                        <a:rPr lang="es-CL" sz="4800" dirty="0"/>
                        <a:t>= 1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051451"/>
                  </a:ext>
                </a:extLst>
              </a:tr>
            </a:tbl>
          </a:graphicData>
        </a:graphic>
      </p:graphicFrame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AEE34AA3-4949-4DA5-B520-D1D98187AA4F}"/>
              </a:ext>
            </a:extLst>
          </p:cNvPr>
          <p:cNvCxnSpPr/>
          <p:nvPr/>
        </p:nvCxnSpPr>
        <p:spPr>
          <a:xfrm>
            <a:off x="2267744" y="2636912"/>
            <a:ext cx="0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Imagen 6">
            <a:extLst>
              <a:ext uri="{FF2B5EF4-FFF2-40B4-BE49-F238E27FC236}">
                <a16:creationId xmlns:a16="http://schemas.microsoft.com/office/drawing/2014/main" id="{92281499-9D0F-42F1-816C-99CA3A82D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2701490"/>
            <a:ext cx="158510" cy="123149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62A40A06-E59B-47EB-90CE-0AC02027C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416" y="2701490"/>
            <a:ext cx="158510" cy="1231499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76BCAC47-0B17-4379-8E9E-B3BDFB81E37C}"/>
              </a:ext>
            </a:extLst>
          </p:cNvPr>
          <p:cNvSpPr/>
          <p:nvPr/>
        </p:nvSpPr>
        <p:spPr>
          <a:xfrm>
            <a:off x="1907704" y="4293096"/>
            <a:ext cx="720079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/>
              <a:t>1</a:t>
            </a:r>
            <a:endParaRPr lang="es-CL" sz="36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2F94D26-D4FF-4D79-BFF0-41DC02BAC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9917" y="4249431"/>
            <a:ext cx="786452" cy="99983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F2D2608-C232-4D07-9CEB-70F0DC1D2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445" y="4277685"/>
            <a:ext cx="786452" cy="99983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E383F5FC-B9D8-473D-AAF2-8765CE7C0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522291"/>
              </p:ext>
            </p:extLst>
          </p:nvPr>
        </p:nvGraphicFramePr>
        <p:xfrm>
          <a:off x="467544" y="692696"/>
          <a:ext cx="8136904" cy="1599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272155256"/>
                    </a:ext>
                  </a:extLst>
                </a:gridCol>
              </a:tblGrid>
              <a:tr h="1599952">
                <a:tc>
                  <a:txBody>
                    <a:bodyPr/>
                    <a:lstStyle/>
                    <a:p>
                      <a:pPr algn="ctr"/>
                      <a:r>
                        <a:rPr lang="es-ES" sz="5400" dirty="0"/>
                        <a:t>0</a:t>
                      </a:r>
                      <a:r>
                        <a:rPr lang="es-ES" sz="5400" baseline="30000" dirty="0"/>
                        <a:t>2 </a:t>
                      </a:r>
                      <a:r>
                        <a:rPr lang="es-ES" sz="5400" dirty="0"/>
                        <a:t>+ xy</a:t>
                      </a:r>
                      <a:r>
                        <a:rPr lang="es-ES" sz="5400" baseline="30000" dirty="0"/>
                        <a:t>0</a:t>
                      </a:r>
                      <a:r>
                        <a:rPr lang="es-ES" sz="5400" dirty="0"/>
                        <a:t> + 0</a:t>
                      </a:r>
                      <a:r>
                        <a:rPr lang="es-ES" sz="5400" baseline="30000" dirty="0"/>
                        <a:t>3</a:t>
                      </a:r>
                      <a:r>
                        <a:rPr lang="es-ES" sz="5400" dirty="0"/>
                        <a:t> + 3</a:t>
                      </a:r>
                      <a:r>
                        <a:rPr lang="es-ES" sz="5400" baseline="30000" dirty="0"/>
                        <a:t>0 </a:t>
                      </a:r>
                      <a:r>
                        <a:rPr lang="es-ES" sz="5400" dirty="0"/>
                        <a:t>= 2</a:t>
                      </a:r>
                      <a:endParaRPr lang="es-CL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547270"/>
                  </a:ext>
                </a:extLst>
              </a:tr>
            </a:tbl>
          </a:graphicData>
        </a:graphic>
      </p:graphicFrame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0437464F-E165-4C79-8ADB-D5EBE9F0B5DC}"/>
              </a:ext>
            </a:extLst>
          </p:cNvPr>
          <p:cNvCxnSpPr/>
          <p:nvPr/>
        </p:nvCxnSpPr>
        <p:spPr>
          <a:xfrm>
            <a:off x="1835696" y="1628800"/>
            <a:ext cx="0" cy="1224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Imagen 5">
            <a:extLst>
              <a:ext uri="{FF2B5EF4-FFF2-40B4-BE49-F238E27FC236}">
                <a16:creationId xmlns:a16="http://schemas.microsoft.com/office/drawing/2014/main" id="{4E0DBED7-E536-43D2-BBE7-484065666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1640319"/>
            <a:ext cx="158510" cy="130465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F7624A4C-D66F-4AD6-A6A9-F8E7DE063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2307" y="1565992"/>
            <a:ext cx="158510" cy="130465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9D3EDE7-372F-423E-8D21-AB351E4D3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1128" y="1548279"/>
            <a:ext cx="115259" cy="1304657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097918A0-23B4-4572-9881-6402DF45B869}"/>
              </a:ext>
            </a:extLst>
          </p:cNvPr>
          <p:cNvSpPr/>
          <p:nvPr/>
        </p:nvSpPr>
        <p:spPr>
          <a:xfrm>
            <a:off x="1403648" y="3140968"/>
            <a:ext cx="79207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/>
              <a:t>0</a:t>
            </a:r>
            <a:endParaRPr lang="es-CL" sz="4000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2EF4264-62CD-4C1D-8078-93B856433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9563" y="3138399"/>
            <a:ext cx="883997" cy="1121761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0A462F76-9CA4-4165-B60E-DA5B751D5E38}"/>
              </a:ext>
            </a:extLst>
          </p:cNvPr>
          <p:cNvSpPr/>
          <p:nvPr/>
        </p:nvSpPr>
        <p:spPr>
          <a:xfrm>
            <a:off x="2915816" y="3138399"/>
            <a:ext cx="883997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/>
              <a:t>1</a:t>
            </a:r>
            <a:endParaRPr lang="es-CL" sz="4800" dirty="0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8F911924-7DD7-4CF6-B836-6879515509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6895" y="3065335"/>
            <a:ext cx="1054699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546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EB01568C-EDE8-492F-A77B-8520E556AAD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94946D6-04F6-4B5A-B1EE-14E47E8C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18962F9-78D4-44B9-BDB9-01DD76FC1BD5}"/>
              </a:ext>
            </a:extLst>
          </p:cNvPr>
          <p:cNvSpPr/>
          <p:nvPr/>
        </p:nvSpPr>
        <p:spPr>
          <a:xfrm>
            <a:off x="11614" y="0"/>
            <a:ext cx="9144000" cy="68853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Picture 2" descr="C:\Users\LMEA\Desktop\Material pagina WEB\Imagenes\logo sin fondo lmea.png">
            <a:extLst>
              <a:ext uri="{FF2B5EF4-FFF2-40B4-BE49-F238E27FC236}">
                <a16:creationId xmlns:a16="http://schemas.microsoft.com/office/drawing/2014/main" id="{6061F855-C0AC-4666-B368-A4E38214D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62868"/>
            <a:ext cx="1872208" cy="208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27">
            <a:extLst>
              <a:ext uri="{FF2B5EF4-FFF2-40B4-BE49-F238E27FC236}">
                <a16:creationId xmlns:a16="http://schemas.microsoft.com/office/drawing/2014/main" id="{6AD50EA6-412A-4B88-81F7-1C04D019C69B}"/>
              </a:ext>
            </a:extLst>
          </p:cNvPr>
          <p:cNvSpPr/>
          <p:nvPr/>
        </p:nvSpPr>
        <p:spPr>
          <a:xfrm>
            <a:off x="311695" y="262868"/>
            <a:ext cx="8496944" cy="25900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rgbClr val="FFCC00"/>
              </a:solidFill>
            </a:endParaRPr>
          </a:p>
        </p:txBody>
      </p:sp>
      <p:pic>
        <p:nvPicPr>
          <p:cNvPr id="10" name="Picture 2" descr="C:\Users\LMEA\Desktop\vespertina.jpg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11705"/>
            <a:ext cx="2160240" cy="2927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LMEA\Desktop\46798839_822575884800932_8923011092511195136_n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88" r="222" b="24481"/>
          <a:stretch/>
        </p:blipFill>
        <p:spPr bwMode="auto">
          <a:xfrm>
            <a:off x="311695" y="4077072"/>
            <a:ext cx="8496944" cy="257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2 Título">
            <a:extLst>
              <a:ext uri="{FF2B5EF4-FFF2-40B4-BE49-F238E27FC236}">
                <a16:creationId xmlns:a16="http://schemas.microsoft.com/office/drawing/2014/main" id="{C79BBB99-5D09-4C18-8DED-EB56C76DB9F1}"/>
              </a:ext>
            </a:extLst>
          </p:cNvPr>
          <p:cNvSpPr txBox="1">
            <a:spLocks/>
          </p:cNvSpPr>
          <p:nvPr/>
        </p:nvSpPr>
        <p:spPr>
          <a:xfrm>
            <a:off x="-102097" y="3154656"/>
            <a:ext cx="9324528" cy="576071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es-CL" sz="2600" b="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Título 4">
            <a:extLst>
              <a:ext uri="{FF2B5EF4-FFF2-40B4-BE49-F238E27FC236}">
                <a16:creationId xmlns:a16="http://schemas.microsoft.com/office/drawing/2014/main" id="{E29BBEEC-49EB-42BF-AC0D-67FF96D1F1B4}"/>
              </a:ext>
            </a:extLst>
          </p:cNvPr>
          <p:cNvSpPr txBox="1">
            <a:spLocks/>
          </p:cNvSpPr>
          <p:nvPr/>
        </p:nvSpPr>
        <p:spPr>
          <a:xfrm>
            <a:off x="445367" y="2708920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lnSpc>
                <a:spcPct val="210000"/>
              </a:lnSpc>
            </a:pPr>
            <a:r>
              <a:rPr lang="es-CL" sz="3500" i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“Una Gran Experiencia Educativa”</a:t>
            </a:r>
          </a:p>
        </p:txBody>
      </p:sp>
    </p:spTree>
    <p:extLst>
      <p:ext uri="{BB962C8B-B14F-4D97-AF65-F5344CB8AC3E}">
        <p14:creationId xmlns:p14="http://schemas.microsoft.com/office/powerpoint/2010/main" val="179149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263691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ES" dirty="0"/>
              <a:t>¡¡¡ Muchas Gracias  !!!</a:t>
            </a:r>
          </a:p>
        </p:txBody>
      </p:sp>
    </p:spTree>
    <p:extLst>
      <p:ext uri="{BB962C8B-B14F-4D97-AF65-F5344CB8AC3E}">
        <p14:creationId xmlns:p14="http://schemas.microsoft.com/office/powerpoint/2010/main" val="107134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C52F822A-7130-4AF6-BC87-6BC678E7F3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1520" y="1988840"/>
            <a:ext cx="7056784" cy="453650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s-C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Docente: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Sr. Jonathan Herrera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Correo electrónico: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profesorjherreravalenzuela@gmail.com</a:t>
            </a:r>
            <a:endParaRPr lang="es-C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+569 65168770 </a:t>
            </a: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Educador Diferencial: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Sr. Sebastián Sandoval Fuenzalida</a:t>
            </a: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Nivel: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1º y 2º Medios</a:t>
            </a:r>
          </a:p>
        </p:txBody>
      </p:sp>
      <p:pic>
        <p:nvPicPr>
          <p:cNvPr id="8" name="Picture 2" descr="C:\Users\LMEA\Desktop\vespertina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353258"/>
            <a:ext cx="868943" cy="11776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4">
            <a:extLst>
              <a:ext uri="{FF2B5EF4-FFF2-40B4-BE49-F238E27FC236}">
                <a16:creationId xmlns:a16="http://schemas.microsoft.com/office/drawing/2014/main" id="{E29BBEEC-49EB-42BF-AC0D-67FF96D1F1B4}"/>
              </a:ext>
            </a:extLst>
          </p:cNvPr>
          <p:cNvSpPr txBox="1">
            <a:spLocks/>
          </p:cNvSpPr>
          <p:nvPr/>
        </p:nvSpPr>
        <p:spPr>
          <a:xfrm>
            <a:off x="457200" y="38473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es-CL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Matemática</a:t>
            </a:r>
          </a:p>
        </p:txBody>
      </p:sp>
    </p:spTree>
    <p:extLst>
      <p:ext uri="{BB962C8B-B14F-4D97-AF65-F5344CB8AC3E}">
        <p14:creationId xmlns:p14="http://schemas.microsoft.com/office/powerpoint/2010/main" val="902364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4294967295"/>
          </p:nvPr>
        </p:nvSpPr>
        <p:spPr>
          <a:xfrm>
            <a:off x="858658" y="2348880"/>
            <a:ext cx="7408333" cy="3450696"/>
          </a:xfrm>
          <a:prstGeom prst="rect">
            <a:avLst/>
          </a:prstGeom>
        </p:spPr>
        <p:txBody>
          <a:bodyPr/>
          <a:lstStyle/>
          <a:p>
            <a:pPr marL="0" indent="0">
              <a:buClr>
                <a:schemeClr val="accent2">
                  <a:lumMod val="50000"/>
                </a:schemeClr>
              </a:buClr>
              <a:buNone/>
            </a:pPr>
            <a:endParaRPr lang="es-CL" dirty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s-CL" dirty="0"/>
              <a:t>Comprender Propiedades de las Potencias en: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s-CL" dirty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s-CL" dirty="0"/>
              <a:t>POTENCIA CON EXPONENTE CERO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s-CL" dirty="0"/>
              <a:t>POTENCIA CON BASE 0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s-CL" dirty="0"/>
          </a:p>
          <a:p>
            <a:pPr marL="0" indent="0">
              <a:buClr>
                <a:schemeClr val="accent2">
                  <a:lumMod val="50000"/>
                </a:schemeClr>
              </a:buClr>
              <a:buNone/>
            </a:pPr>
            <a:endParaRPr lang="es-CL" dirty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835696" y="353258"/>
            <a:ext cx="3488175" cy="1143000"/>
          </a:xfrm>
        </p:spPr>
        <p:txBody>
          <a:bodyPr/>
          <a:lstStyle/>
          <a:p>
            <a:pPr marL="0" indent="0">
              <a:buNone/>
            </a:pPr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</a:p>
        </p:txBody>
      </p:sp>
      <p:pic>
        <p:nvPicPr>
          <p:cNvPr id="4" name="Picture 2" descr="C:\Users\LMEA\Desktop\vespertina.jp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353258"/>
            <a:ext cx="868943" cy="11776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27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15370" cy="5643602"/>
          </a:xfrm>
        </p:spPr>
        <p:txBody>
          <a:bodyPr/>
          <a:lstStyle/>
          <a:p>
            <a:r>
              <a:rPr lang="es-CL" dirty="0"/>
              <a:t>RECUERDA:</a:t>
            </a:r>
            <a:br>
              <a:rPr lang="es-CL" dirty="0"/>
            </a:br>
            <a:r>
              <a:rPr lang="es-CL" dirty="0"/>
              <a:t>LA BASE CON EL EXPONENTE DE UNA POTENCIA NUNCA SE MULTIPLICAN.</a:t>
            </a:r>
          </a:p>
        </p:txBody>
      </p:sp>
      <p:pic>
        <p:nvPicPr>
          <p:cNvPr id="1026" name="Picture 2" descr="C:\Users\usuario\Desktop\MATEMATICA JONATHAN\SAN ALFONSO VESPERTINA\pngtree-cartoon-anime-cute-round-big-eyes-eyebrow-material-eyes-clipart-png-image_23753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85728"/>
            <a:ext cx="7286676" cy="2262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EF1D49E-E2A4-4380-B526-D7B21BA5B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772816"/>
            <a:ext cx="7848872" cy="3456384"/>
          </a:xfrm>
        </p:spPr>
        <p:txBody>
          <a:bodyPr/>
          <a:lstStyle/>
          <a:p>
            <a:pPr algn="l"/>
            <a:r>
              <a:rPr lang="es-ES" sz="2800" b="0" i="0" dirty="0">
                <a:solidFill>
                  <a:srgbClr val="555555"/>
                </a:solidFill>
                <a:effectLst/>
                <a:latin typeface="Helvetica Neue"/>
              </a:rPr>
              <a:t>Son aquellas que tiene como base un número y como exponente el cero o elemento neutro y equivalen a la unidad. Vamos a ver un ejemplo: 2 elevado a 0 es igual a 1.</a:t>
            </a:r>
            <a:br>
              <a:rPr lang="es-ES" sz="4000" b="0" i="0" dirty="0">
                <a:solidFill>
                  <a:srgbClr val="555555"/>
                </a:solidFill>
                <a:effectLst/>
                <a:latin typeface="Helvetica Neue"/>
              </a:rPr>
            </a:br>
            <a:br>
              <a:rPr lang="es-ES" sz="4000" b="0" i="0" dirty="0">
                <a:solidFill>
                  <a:srgbClr val="555555"/>
                </a:solidFill>
                <a:effectLst/>
                <a:latin typeface="Helvetica Neue"/>
              </a:rPr>
            </a:br>
            <a:br>
              <a:rPr lang="es-ES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</a:br>
            <a:endParaRPr lang="es-CL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0E4CE6B-9997-4237-B25E-F52B947B0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332656"/>
            <a:ext cx="5970494" cy="835460"/>
          </a:xfrm>
        </p:spPr>
        <p:txBody>
          <a:bodyPr>
            <a:normAutofit/>
          </a:bodyPr>
          <a:lstStyle/>
          <a:p>
            <a:r>
              <a:rPr lang="es-ES" sz="3200" b="1" dirty="0"/>
              <a:t>POTENCIA DE EXPONENTE 0.</a:t>
            </a:r>
            <a:endParaRPr lang="es-CL" sz="3200" b="1" dirty="0"/>
          </a:p>
        </p:txBody>
      </p:sp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774284D5-1923-40E7-BD4E-3D427B99D8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812" y="3645024"/>
            <a:ext cx="3392758" cy="218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5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CBBB9F-151F-441F-B683-A7CDD1823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172648"/>
            <a:ext cx="8064896" cy="968320"/>
          </a:xfrm>
        </p:spPr>
        <p:txBody>
          <a:bodyPr/>
          <a:lstStyle/>
          <a:p>
            <a:pPr marL="0" indent="0" algn="ctr">
              <a:buNone/>
            </a:pPr>
            <a:r>
              <a:rPr lang="es-ES" sz="3600" dirty="0"/>
              <a:t>Por lo tanto, cualquier número o expresión elevada a 0 (cero) es siempre 1.</a:t>
            </a:r>
            <a:endParaRPr lang="es-CL" sz="36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FCFD56-E7CC-48CC-ADA8-E106455A9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5696" y="359136"/>
            <a:ext cx="5970494" cy="835460"/>
          </a:xfrm>
        </p:spPr>
        <p:txBody>
          <a:bodyPr/>
          <a:lstStyle/>
          <a:p>
            <a:endParaRPr lang="es-CL" dirty="0"/>
          </a:p>
        </p:txBody>
      </p:sp>
      <p:pic>
        <p:nvPicPr>
          <p:cNvPr id="6" name="Imagen 5" descr="Texto&#10;&#10;Descripción generada automáticamente">
            <a:extLst>
              <a:ext uri="{FF2B5EF4-FFF2-40B4-BE49-F238E27FC236}">
                <a16:creationId xmlns:a16="http://schemas.microsoft.com/office/drawing/2014/main" id="{B300CC27-AF4F-40BE-B573-6CD5AC02C0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799" y="3843742"/>
            <a:ext cx="3426401" cy="153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964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4A82D48-5A17-4BD9-955B-6C94B92D1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434" y="260648"/>
            <a:ext cx="8737054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39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8423178-928E-43BE-915C-D73A7E978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0"/>
            <a:ext cx="88569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62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216BE24-44C8-456A-B009-F8A359513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32656"/>
            <a:ext cx="8424936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835086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799</TotalTime>
  <Words>204</Words>
  <Application>Microsoft Office PowerPoint</Application>
  <PresentationFormat>Presentación en pantalla (4:3)</PresentationFormat>
  <Paragraphs>39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Calibri</vt:lpstr>
      <vt:lpstr>Century Gothic</vt:lpstr>
      <vt:lpstr>Georgia</vt:lpstr>
      <vt:lpstr>Helvetica Neue</vt:lpstr>
      <vt:lpstr>Open Sans</vt:lpstr>
      <vt:lpstr>Trebuchet MS</vt:lpstr>
      <vt:lpstr>Wingdings</vt:lpstr>
      <vt:lpstr>Transmisión de listas</vt:lpstr>
      <vt:lpstr>Presentación de PowerPoint</vt:lpstr>
      <vt:lpstr>Presentación de PowerPoint</vt:lpstr>
      <vt:lpstr>Objetivos</vt:lpstr>
      <vt:lpstr>RECUERDA: LA BASE CON EL EXPONENTE DE UNA POTENCIA NUNCA SE MULTIPLICAN.</vt:lpstr>
      <vt:lpstr>Son aquellas que tiene como base un número y como exponente el cero o elemento neutro y equivalen a la unidad. Vamos a ver un ejemplo: 2 elevado a 0 es igual a 1.   </vt:lpstr>
      <vt:lpstr>Por lo tanto, cualquier número o expresión elevada a 0 (cero) es siempre 1.</vt:lpstr>
      <vt:lpstr>Presentación de PowerPoint</vt:lpstr>
      <vt:lpstr>Presentación de PowerPoint</vt:lpstr>
      <vt:lpstr>Presentación de PowerPoint</vt:lpstr>
      <vt:lpstr>El siguiente link nos mostrará un video de apoyo y profundización de los contenidos de esta clase:   https://www.youtube.com/watch?v=tM0U1LIZ0Ug</vt:lpstr>
      <vt:lpstr>EJERCICIOS RESUELTOS</vt:lpstr>
      <vt:lpstr>Presentación de PowerPoint</vt:lpstr>
      <vt:lpstr>Presentación de PowerPoint</vt:lpstr>
      <vt:lpstr>¡¡¡ Muchas Gracias  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PRIORIDADES</dc:title>
  <dc:creator>Maximo</dc:creator>
  <cp:lastModifiedBy>Jonathan Herrera Valenzuela</cp:lastModifiedBy>
  <cp:revision>57</cp:revision>
  <dcterms:created xsi:type="dcterms:W3CDTF">2020-03-30T21:03:44Z</dcterms:created>
  <dcterms:modified xsi:type="dcterms:W3CDTF">2021-06-08T23:20:21Z</dcterms:modified>
</cp:coreProperties>
</file>