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6"/>
  </p:normalViewPr>
  <p:slideViewPr>
    <p:cSldViewPr>
      <p:cViewPr varScale="1">
        <p:scale>
          <a:sx n="114" d="100"/>
          <a:sy n="114" d="100"/>
        </p:scale>
        <p:origin x="15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2"/>
          <a:sy n="1" d="2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86563EF-1016-429A-A1D1-352E41DAE704}" type="slidenum">
              <a:rPr lang="ru-RU"/>
              <a:pPr/>
              <a:t>‹Nº›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4581525"/>
            <a:ext cx="6227763" cy="1109663"/>
          </a:xfrm>
        </p:spPr>
        <p:txBody>
          <a:bodyPr/>
          <a:lstStyle>
            <a:lvl1pPr>
              <a:defRPr sz="3200" b="1"/>
            </a:lvl1pPr>
          </a:lstStyle>
          <a:p>
            <a:r>
              <a:rPr lang="ru-RU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5467350"/>
            <a:ext cx="6227763" cy="696913"/>
          </a:xfrm>
        </p:spPr>
        <p:txBody>
          <a:bodyPr/>
          <a:lstStyle>
            <a:lvl1pPr marL="0" indent="0">
              <a:buFontTx/>
              <a:buNone/>
              <a:defRPr sz="2400" b="1"/>
            </a:lvl1pPr>
          </a:lstStyle>
          <a:p>
            <a:r>
              <a:rPr lang="ru-RU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10388" y="2420938"/>
            <a:ext cx="1909762" cy="410527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76338" y="2420938"/>
            <a:ext cx="5581650" cy="41052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76338" y="3068638"/>
            <a:ext cx="3744912" cy="3457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73650" y="3068638"/>
            <a:ext cx="3746500" cy="3457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63713" y="2420938"/>
            <a:ext cx="65532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title style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5516563"/>
            <a:ext cx="9144000" cy="1341437"/>
          </a:xfrm>
          <a:prstGeom prst="rect">
            <a:avLst/>
          </a:prstGeom>
          <a:gradFill rotWithShape="1">
            <a:gsLst>
              <a:gs pos="0">
                <a:srgbClr val="765E2F">
                  <a:alpha val="0"/>
                </a:srgbClr>
              </a:gs>
              <a:gs pos="100000">
                <a:schemeClr val="folHlink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uk-UA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6338" y="3068638"/>
            <a:ext cx="7643812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2988" y="4287838"/>
            <a:ext cx="4624387" cy="1109662"/>
          </a:xfrm>
          <a:noFill/>
        </p:spPr>
        <p:txBody>
          <a:bodyPr/>
          <a:lstStyle/>
          <a:p>
            <a:r>
              <a:rPr lang="es-ES" dirty="0">
                <a:latin typeface="Tahoma" pitchFamily="34" charset="0"/>
              </a:rPr>
              <a:t>Colegio San Alfonso Vespertino</a:t>
            </a:r>
            <a:endParaRPr lang="uk-UA" dirty="0">
              <a:latin typeface="Tahoma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B25FD3B-E197-784C-A15D-5E5057A56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5616" y="5397728"/>
            <a:ext cx="2865438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4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s-ES" sz="2000" kern="0" dirty="0"/>
              <a:t>Estudios Sociales</a:t>
            </a:r>
          </a:p>
          <a:p>
            <a:r>
              <a:rPr lang="es-ES" sz="2000" kern="0" dirty="0"/>
              <a:t> 1 y 2 Nivel Medio</a:t>
            </a:r>
            <a:endParaRPr lang="ru-RU" sz="2000" kern="0" dirty="0"/>
          </a:p>
          <a:p>
            <a:endParaRPr lang="uk-UA" sz="2000" kern="0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AF84B76D-3C7C-4F4F-9254-3322E81F7D0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438784"/>
            <a:ext cx="1476457" cy="17359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6" y="1772816"/>
            <a:ext cx="4967833" cy="649288"/>
          </a:xfrm>
        </p:spPr>
        <p:txBody>
          <a:bodyPr/>
          <a:lstStyle/>
          <a:p>
            <a:r>
              <a:rPr lang="es-ES_tradnl" sz="3200" b="1" dirty="0">
                <a:latin typeface="Tahoma" pitchFamily="34" charset="0"/>
              </a:rPr>
              <a:t>Evaluación Diagnóstica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2422104"/>
            <a:ext cx="8064574" cy="3815184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s-ES_tradnl" altLang="ko-KR" sz="1800" dirty="0">
                <a:latin typeface="Verdana" pitchFamily="34" charset="0"/>
                <a:ea typeface="굴림" charset="-127"/>
              </a:rPr>
              <a:t>Instrucciones:</a:t>
            </a:r>
          </a:p>
          <a:p>
            <a:pPr>
              <a:lnSpc>
                <a:spcPct val="80000"/>
              </a:lnSpc>
              <a:buFont typeface="+mj-lt"/>
              <a:buAutoNum type="arabicPeriod"/>
            </a:pPr>
            <a:r>
              <a:rPr lang="es-ES_tradnl" altLang="ko-KR" sz="1800" dirty="0">
                <a:latin typeface="Verdana" pitchFamily="34" charset="0"/>
                <a:ea typeface="굴림" charset="-127"/>
              </a:rPr>
              <a:t>Ingrese a los link de la prueba que se han enviado por WhatsApp del grupo curso, o bien a través del chat de la clase según  corresponda.</a:t>
            </a:r>
          </a:p>
          <a:p>
            <a:pPr>
              <a:lnSpc>
                <a:spcPct val="80000"/>
              </a:lnSpc>
              <a:buFont typeface="+mj-lt"/>
              <a:buAutoNum type="arabicPeriod"/>
            </a:pPr>
            <a:r>
              <a:rPr lang="es-ES_tradnl" altLang="ko-KR" sz="1800" dirty="0">
                <a:latin typeface="Verdana" pitchFamily="34" charset="0"/>
                <a:ea typeface="굴림" charset="-127"/>
              </a:rPr>
              <a:t>Complete con su nombre y curso según corresponda.</a:t>
            </a:r>
          </a:p>
          <a:p>
            <a:pPr>
              <a:lnSpc>
                <a:spcPct val="80000"/>
              </a:lnSpc>
              <a:buFont typeface="+mj-lt"/>
              <a:buAutoNum type="arabicPeriod"/>
            </a:pPr>
            <a:r>
              <a:rPr lang="es-ES_tradnl" altLang="ko-KR" sz="1800" dirty="0">
                <a:latin typeface="Verdana" pitchFamily="34" charset="0"/>
                <a:ea typeface="굴림" charset="-127"/>
              </a:rPr>
              <a:t>Lea atentamente las instrucciones de la prueba.</a:t>
            </a:r>
          </a:p>
          <a:p>
            <a:pPr>
              <a:lnSpc>
                <a:spcPct val="80000"/>
              </a:lnSpc>
              <a:buFont typeface="+mj-lt"/>
              <a:buAutoNum type="arabicPeriod"/>
            </a:pPr>
            <a:r>
              <a:rPr lang="es-ES_tradnl" altLang="ko-KR" sz="1800" dirty="0">
                <a:latin typeface="Verdana" pitchFamily="34" charset="0"/>
                <a:ea typeface="굴림" charset="-127"/>
              </a:rPr>
              <a:t>Responda las 15 preguntas y una vez terminada envié respuestas.</a:t>
            </a:r>
          </a:p>
          <a:p>
            <a:pPr>
              <a:lnSpc>
                <a:spcPct val="80000"/>
              </a:lnSpc>
              <a:buFont typeface="+mj-lt"/>
              <a:buAutoNum type="arabicPeriod"/>
            </a:pPr>
            <a:r>
              <a:rPr lang="es-ES_tradnl" altLang="ko-KR" sz="1800" dirty="0">
                <a:latin typeface="Verdana" pitchFamily="34" charset="0"/>
                <a:ea typeface="굴림" charset="-127"/>
              </a:rPr>
              <a:t>Dispone hasta las 21.00 </a:t>
            </a:r>
            <a:r>
              <a:rPr lang="es-ES_tradnl" altLang="ko-KR" sz="1800" dirty="0" err="1">
                <a:latin typeface="Verdana" pitchFamily="34" charset="0"/>
                <a:ea typeface="굴림" charset="-127"/>
              </a:rPr>
              <a:t>hrs</a:t>
            </a:r>
            <a:r>
              <a:rPr lang="es-ES_tradnl" altLang="ko-KR" sz="1800" dirty="0">
                <a:latin typeface="Verdana" pitchFamily="34" charset="0"/>
                <a:ea typeface="굴림" charset="-127"/>
              </a:rPr>
              <a:t>. para responder y enviar la prueba.</a:t>
            </a:r>
          </a:p>
          <a:p>
            <a:pPr>
              <a:lnSpc>
                <a:spcPct val="80000"/>
              </a:lnSpc>
              <a:buFont typeface="+mj-lt"/>
              <a:buAutoNum type="arabicPeriod"/>
            </a:pPr>
            <a:r>
              <a:rPr lang="es-ES_tradnl" altLang="ko-KR" sz="1800" dirty="0">
                <a:latin typeface="Verdana" pitchFamily="34" charset="0"/>
                <a:ea typeface="굴림" charset="-127"/>
              </a:rPr>
              <a:t>Una vez finalizada su prueba y enviada, puede salir de la clase online.</a:t>
            </a:r>
          </a:p>
          <a:p>
            <a:pPr>
              <a:lnSpc>
                <a:spcPct val="80000"/>
              </a:lnSpc>
              <a:buFont typeface="+mj-lt"/>
              <a:buAutoNum type="arabicPeriod"/>
            </a:pPr>
            <a:endParaRPr lang="es-ES_tradnl" altLang="ko-KR" sz="1800" dirty="0">
              <a:latin typeface="Verdana" pitchFamily="34" charset="0"/>
              <a:ea typeface="굴림" charset="-127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es-ES_tradnl" altLang="ko-KR" sz="1800" dirty="0">
                <a:latin typeface="Verdana" pitchFamily="34" charset="0"/>
                <a:ea typeface="굴림" charset="-127"/>
              </a:rPr>
              <a:t>DURANTE TODA LA CLASE, ESTAREMOS (PROFESORA ASIGNATURA  Y PROFESOR PIE) RESPONDIENDO DUDAS Y CONSULTAS.</a:t>
            </a:r>
          </a:p>
          <a:p>
            <a:pPr marL="0" indent="0">
              <a:lnSpc>
                <a:spcPct val="80000"/>
              </a:lnSpc>
              <a:buNone/>
            </a:pPr>
            <a:endParaRPr lang="es-ES_tradnl" altLang="ko-KR" sz="1800" dirty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  <a:buFont typeface="+mj-lt"/>
              <a:buAutoNum type="arabicPeriod"/>
            </a:pPr>
            <a:endParaRPr lang="es-ES_tradnl" altLang="ko-KR" sz="1800" dirty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ko-KR" sz="1800" dirty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uk-UA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00001">
  <a:themeElements>
    <a:clrScheme name="00001 3">
      <a:dk1>
        <a:srgbClr val="111111"/>
      </a:dk1>
      <a:lt1>
        <a:srgbClr val="FFFFFF"/>
      </a:lt1>
      <a:dk2>
        <a:srgbClr val="000000"/>
      </a:dk2>
      <a:lt2>
        <a:srgbClr val="800000"/>
      </a:lt2>
      <a:accent1>
        <a:srgbClr val="CC0000"/>
      </a:accent1>
      <a:accent2>
        <a:srgbClr val="FFFF99"/>
      </a:accent2>
      <a:accent3>
        <a:srgbClr val="FFFFFF"/>
      </a:accent3>
      <a:accent4>
        <a:srgbClr val="0D0D0D"/>
      </a:accent4>
      <a:accent5>
        <a:srgbClr val="E2AAAA"/>
      </a:accent5>
      <a:accent6>
        <a:srgbClr val="E7E78A"/>
      </a:accent6>
      <a:hlink>
        <a:srgbClr val="B2B2B2"/>
      </a:hlink>
      <a:folHlink>
        <a:srgbClr val="EAEAEA"/>
      </a:folHlink>
    </a:clrScheme>
    <a:fontScheme name="0000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0001 1">
        <a:dk1>
          <a:srgbClr val="111111"/>
        </a:dk1>
        <a:lt1>
          <a:srgbClr val="FFFFFF"/>
        </a:lt1>
        <a:dk2>
          <a:srgbClr val="000000"/>
        </a:dk2>
        <a:lt2>
          <a:srgbClr val="CC9900"/>
        </a:lt2>
        <a:accent1>
          <a:srgbClr val="FF7C80"/>
        </a:accent1>
        <a:accent2>
          <a:srgbClr val="FF0000"/>
        </a:accent2>
        <a:accent3>
          <a:srgbClr val="FFFFFF"/>
        </a:accent3>
        <a:accent4>
          <a:srgbClr val="0D0D0D"/>
        </a:accent4>
        <a:accent5>
          <a:srgbClr val="FFBFC0"/>
        </a:accent5>
        <a:accent6>
          <a:srgbClr val="E70000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001 2">
        <a:dk1>
          <a:srgbClr val="111111"/>
        </a:dk1>
        <a:lt1>
          <a:srgbClr val="FFFFFF"/>
        </a:lt1>
        <a:dk2>
          <a:srgbClr val="000000"/>
        </a:dk2>
        <a:lt2>
          <a:srgbClr val="996633"/>
        </a:lt2>
        <a:accent1>
          <a:srgbClr val="FFFF99"/>
        </a:accent1>
        <a:accent2>
          <a:srgbClr val="FF0000"/>
        </a:accent2>
        <a:accent3>
          <a:srgbClr val="FFFFFF"/>
        </a:accent3>
        <a:accent4>
          <a:srgbClr val="0D0D0D"/>
        </a:accent4>
        <a:accent5>
          <a:srgbClr val="FFFFCA"/>
        </a:accent5>
        <a:accent6>
          <a:srgbClr val="E70000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001 3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119</Words>
  <Application>Microsoft Macintosh PowerPoint</Application>
  <PresentationFormat>Presentación en pantalla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Tahoma</vt:lpstr>
      <vt:lpstr>Verdana</vt:lpstr>
      <vt:lpstr>00001</vt:lpstr>
      <vt:lpstr>Colegio San Alfonso Vespertino</vt:lpstr>
      <vt:lpstr>Evaluación Diagnóstica</vt:lpstr>
    </vt:vector>
  </TitlesOfParts>
  <Company>-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-</dc:creator>
  <cp:lastModifiedBy>margarita.gonzalez30@outlook.es</cp:lastModifiedBy>
  <cp:revision>3</cp:revision>
  <dcterms:created xsi:type="dcterms:W3CDTF">2005-06-02T13:03:30Z</dcterms:created>
  <dcterms:modified xsi:type="dcterms:W3CDTF">2021-04-08T03:17:17Z</dcterms:modified>
</cp:coreProperties>
</file>